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52"/>
  </p:notesMasterIdLst>
  <p:sldIdLst>
    <p:sldId id="257" r:id="rId3"/>
    <p:sldId id="259" r:id="rId4"/>
    <p:sldId id="262" r:id="rId5"/>
    <p:sldId id="261" r:id="rId6"/>
    <p:sldId id="263" r:id="rId7"/>
    <p:sldId id="265" r:id="rId8"/>
    <p:sldId id="266" r:id="rId9"/>
    <p:sldId id="267" r:id="rId10"/>
    <p:sldId id="268" r:id="rId11"/>
    <p:sldId id="269" r:id="rId12"/>
    <p:sldId id="270" r:id="rId13"/>
    <p:sldId id="271" r:id="rId14"/>
    <p:sldId id="272" r:id="rId15"/>
    <p:sldId id="274" r:id="rId16"/>
    <p:sldId id="275" r:id="rId17"/>
    <p:sldId id="276" r:id="rId18"/>
    <p:sldId id="277" r:id="rId19"/>
    <p:sldId id="273"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256" r:id="rId51"/>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showGuides="1">
      <p:cViewPr>
        <p:scale>
          <a:sx n="82" d="100"/>
          <a:sy n="82" d="100"/>
        </p:scale>
        <p:origin x="720" y="72"/>
      </p:cViewPr>
      <p:guideLst>
        <p:guide orient="horz" pos="2160"/>
        <p:guide pos="37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82B220-7A0F-4224-AF01-4CD633D67AA8}" type="doc">
      <dgm:prSet loTypeId="urn:microsoft.com/office/officeart/2005/8/layout/chevron1" loCatId="process" qsTypeId="urn:microsoft.com/office/officeart/2005/8/quickstyle/simple1" qsCatId="simple" csTypeId="urn:microsoft.com/office/officeart/2005/8/colors/accent1_2" csCatId="accent1" phldr="1"/>
      <dgm:spPr/>
    </dgm:pt>
    <dgm:pt modelId="{215E67EC-D9A2-4014-86B1-5BE542AECFEE}">
      <dgm:prSet phldrT="[نص]" custT="1"/>
      <dgm:spPr/>
      <dgm:t>
        <a:bodyPr/>
        <a:lstStyle/>
        <a:p>
          <a:pPr rtl="1"/>
          <a:r>
            <a:rPr lang="ar-SA" sz="1600" dirty="0">
              <a:latin typeface="NeoSansArabic" panose="020B0504030504040204" pitchFamily="34" charset="-78"/>
              <a:cs typeface="NeoSansArabic" panose="020B0504030504040204" pitchFamily="34" charset="-78"/>
            </a:rPr>
            <a:t>دراسة أساليب التوافق الشخصي </a:t>
          </a:r>
          <a:r>
            <a:rPr lang="ar-SA" sz="1600" dirty="0" err="1">
              <a:latin typeface="NeoSansArabic" panose="020B0504030504040204" pitchFamily="34" charset="-78"/>
              <a:cs typeface="NeoSansArabic" panose="020B0504030504040204" pitchFamily="34" charset="-78"/>
            </a:rPr>
            <a:t>والإجتماعي</a:t>
          </a:r>
          <a:endParaRPr lang="ar-SA" sz="1600" dirty="0">
            <a:latin typeface="NeoSansArabic" panose="020B0504030504040204" pitchFamily="34" charset="-78"/>
            <a:cs typeface="NeoSansArabic" panose="020B0504030504040204" pitchFamily="34" charset="-78"/>
          </a:endParaRPr>
        </a:p>
      </dgm:t>
    </dgm:pt>
    <dgm:pt modelId="{D9C02B79-D523-46E0-8A1A-3DEA4912C591}" type="parTrans" cxnId="{69F8F507-F47F-4A4D-957C-4DA850083113}">
      <dgm:prSet/>
      <dgm:spPr/>
      <dgm:t>
        <a:bodyPr/>
        <a:lstStyle/>
        <a:p>
          <a:pPr rtl="1"/>
          <a:endParaRPr lang="ar-SA"/>
        </a:p>
      </dgm:t>
    </dgm:pt>
    <dgm:pt modelId="{91D626E3-DC09-4E20-B276-1B2640BBC5A5}" type="sibTrans" cxnId="{69F8F507-F47F-4A4D-957C-4DA850083113}">
      <dgm:prSet/>
      <dgm:spPr/>
      <dgm:t>
        <a:bodyPr/>
        <a:lstStyle/>
        <a:p>
          <a:pPr rtl="1"/>
          <a:endParaRPr lang="ar-SA"/>
        </a:p>
      </dgm:t>
    </dgm:pt>
    <dgm:pt modelId="{10A4F18F-B2FE-4653-BBE1-8B4EDB9D125B}">
      <dgm:prSet phldrT="[نص]" custT="1"/>
      <dgm:spPr/>
      <dgm:t>
        <a:bodyPr/>
        <a:lstStyle/>
        <a:p>
          <a:pPr rtl="1"/>
          <a:r>
            <a:rPr lang="ar-SA" sz="1600" dirty="0">
              <a:latin typeface="NeoSansArabic" panose="020B0504030504040204" pitchFamily="34" charset="-78"/>
              <a:cs typeface="NeoSansArabic" panose="020B0504030504040204" pitchFamily="34" charset="-78"/>
            </a:rPr>
            <a:t>دراسة أثر سلوك الأفراد في البيئة المحيطة بهم.</a:t>
          </a:r>
        </a:p>
      </dgm:t>
    </dgm:pt>
    <dgm:pt modelId="{5824F848-E3D0-40FC-B01D-3C07CF28B7CA}" type="parTrans" cxnId="{1C099079-C609-42C1-9EC5-583A0B2CBCB0}">
      <dgm:prSet/>
      <dgm:spPr/>
      <dgm:t>
        <a:bodyPr/>
        <a:lstStyle/>
        <a:p>
          <a:pPr rtl="1"/>
          <a:endParaRPr lang="ar-SA"/>
        </a:p>
      </dgm:t>
    </dgm:pt>
    <dgm:pt modelId="{2FDB2646-5FEE-4DEE-B251-7F7A87A18EBC}" type="sibTrans" cxnId="{1C099079-C609-42C1-9EC5-583A0B2CBCB0}">
      <dgm:prSet/>
      <dgm:spPr/>
      <dgm:t>
        <a:bodyPr/>
        <a:lstStyle/>
        <a:p>
          <a:pPr rtl="1"/>
          <a:endParaRPr lang="ar-SA"/>
        </a:p>
      </dgm:t>
    </dgm:pt>
    <dgm:pt modelId="{7C7EF155-99DE-45D2-8CF3-09BA70D597E8}">
      <dgm:prSet phldrT="[نص]" custT="1"/>
      <dgm:spPr/>
      <dgm:t>
        <a:bodyPr/>
        <a:lstStyle/>
        <a:p>
          <a:pPr rtl="1"/>
          <a:r>
            <a:rPr lang="ar-SA" sz="1600" dirty="0">
              <a:latin typeface="NeoSansArabic" panose="020B0504030504040204" pitchFamily="34" charset="-78"/>
              <a:cs typeface="NeoSansArabic" panose="020B0504030504040204" pitchFamily="34" charset="-78"/>
            </a:rPr>
            <a:t>دراسة السلوك في اطار العوامل البيئية المختلفة</a:t>
          </a:r>
        </a:p>
      </dgm:t>
    </dgm:pt>
    <dgm:pt modelId="{044D0DE9-E1D9-430B-A4FC-751D9AB3AF3A}" type="parTrans" cxnId="{42B7BD4C-1EC3-4A09-9E04-2A557B769D3B}">
      <dgm:prSet/>
      <dgm:spPr/>
      <dgm:t>
        <a:bodyPr/>
        <a:lstStyle/>
        <a:p>
          <a:pPr rtl="1"/>
          <a:endParaRPr lang="ar-SA"/>
        </a:p>
      </dgm:t>
    </dgm:pt>
    <dgm:pt modelId="{057BFE16-1B7D-4FD3-B496-D0D0D7B9BE54}" type="sibTrans" cxnId="{42B7BD4C-1EC3-4A09-9E04-2A557B769D3B}">
      <dgm:prSet/>
      <dgm:spPr/>
      <dgm:t>
        <a:bodyPr/>
        <a:lstStyle/>
        <a:p>
          <a:pPr rtl="1"/>
          <a:endParaRPr lang="ar-SA"/>
        </a:p>
      </dgm:t>
    </dgm:pt>
    <dgm:pt modelId="{9C57DC0C-F76A-496E-82FF-A115FA988B5A}">
      <dgm:prSet phldrT="[نص]" custT="1"/>
      <dgm:spPr/>
      <dgm:t>
        <a:bodyPr/>
        <a:lstStyle/>
        <a:p>
          <a:pPr rtl="1"/>
          <a:r>
            <a:rPr lang="ar-SA" sz="1600" dirty="0">
              <a:latin typeface="NeoSansArabic" panose="020B0504030504040204" pitchFamily="34" charset="-78"/>
              <a:cs typeface="NeoSansArabic" panose="020B0504030504040204" pitchFamily="34" charset="-78"/>
            </a:rPr>
            <a:t>دراسة السلوك في اطار العوامل الوراثية والعضوية</a:t>
          </a:r>
        </a:p>
      </dgm:t>
    </dgm:pt>
    <dgm:pt modelId="{CE9AA4D3-9F87-406A-8EEA-EEBEFEF292D2}" type="parTrans" cxnId="{D022258D-C662-4578-8792-99439F3B6231}">
      <dgm:prSet/>
      <dgm:spPr/>
      <dgm:t>
        <a:bodyPr/>
        <a:lstStyle/>
        <a:p>
          <a:pPr rtl="1"/>
          <a:endParaRPr lang="ar-SA"/>
        </a:p>
      </dgm:t>
    </dgm:pt>
    <dgm:pt modelId="{E2B6F852-5748-4641-81C2-0337A2F7824C}" type="sibTrans" cxnId="{D022258D-C662-4578-8792-99439F3B6231}">
      <dgm:prSet/>
      <dgm:spPr/>
      <dgm:t>
        <a:bodyPr/>
        <a:lstStyle/>
        <a:p>
          <a:pPr rtl="1"/>
          <a:endParaRPr lang="ar-SA"/>
        </a:p>
      </dgm:t>
    </dgm:pt>
    <dgm:pt modelId="{13CB23F7-7673-4837-B333-A5CFE08CC360}" type="pres">
      <dgm:prSet presAssocID="{3A82B220-7A0F-4224-AF01-4CD633D67AA8}" presName="Name0" presStyleCnt="0">
        <dgm:presLayoutVars>
          <dgm:dir/>
          <dgm:animLvl val="lvl"/>
          <dgm:resizeHandles val="exact"/>
        </dgm:presLayoutVars>
      </dgm:prSet>
      <dgm:spPr/>
    </dgm:pt>
    <dgm:pt modelId="{A0F723DA-6036-41C1-B86D-E8FBF5036820}" type="pres">
      <dgm:prSet presAssocID="{215E67EC-D9A2-4014-86B1-5BE542AECFEE}" presName="parTxOnly" presStyleLbl="node1" presStyleIdx="0" presStyleCnt="4">
        <dgm:presLayoutVars>
          <dgm:chMax val="0"/>
          <dgm:chPref val="0"/>
          <dgm:bulletEnabled val="1"/>
        </dgm:presLayoutVars>
      </dgm:prSet>
      <dgm:spPr/>
    </dgm:pt>
    <dgm:pt modelId="{59C638CB-4B6F-49BE-AAFA-4C5C42FC1B1E}" type="pres">
      <dgm:prSet presAssocID="{91D626E3-DC09-4E20-B276-1B2640BBC5A5}" presName="parTxOnlySpace" presStyleCnt="0"/>
      <dgm:spPr/>
    </dgm:pt>
    <dgm:pt modelId="{C7F016ED-17DE-4159-9881-3A6C0D599EA1}" type="pres">
      <dgm:prSet presAssocID="{10A4F18F-B2FE-4653-BBE1-8B4EDB9D125B}" presName="parTxOnly" presStyleLbl="node1" presStyleIdx="1" presStyleCnt="4">
        <dgm:presLayoutVars>
          <dgm:chMax val="0"/>
          <dgm:chPref val="0"/>
          <dgm:bulletEnabled val="1"/>
        </dgm:presLayoutVars>
      </dgm:prSet>
      <dgm:spPr/>
    </dgm:pt>
    <dgm:pt modelId="{F38D89C7-64D8-45D0-B19A-0AAD2B21BC00}" type="pres">
      <dgm:prSet presAssocID="{2FDB2646-5FEE-4DEE-B251-7F7A87A18EBC}" presName="parTxOnlySpace" presStyleCnt="0"/>
      <dgm:spPr/>
    </dgm:pt>
    <dgm:pt modelId="{44ED717B-40A3-4E08-B991-95EC3379C03F}" type="pres">
      <dgm:prSet presAssocID="{7C7EF155-99DE-45D2-8CF3-09BA70D597E8}" presName="parTxOnly" presStyleLbl="node1" presStyleIdx="2" presStyleCnt="4">
        <dgm:presLayoutVars>
          <dgm:chMax val="0"/>
          <dgm:chPref val="0"/>
          <dgm:bulletEnabled val="1"/>
        </dgm:presLayoutVars>
      </dgm:prSet>
      <dgm:spPr/>
    </dgm:pt>
    <dgm:pt modelId="{E76E698D-59D5-44F4-9DAD-5A652BA74118}" type="pres">
      <dgm:prSet presAssocID="{057BFE16-1B7D-4FD3-B496-D0D0D7B9BE54}" presName="parTxOnlySpace" presStyleCnt="0"/>
      <dgm:spPr/>
    </dgm:pt>
    <dgm:pt modelId="{304E523E-5BC8-4A2B-85BA-5CC09E04874C}" type="pres">
      <dgm:prSet presAssocID="{9C57DC0C-F76A-496E-82FF-A115FA988B5A}" presName="parTxOnly" presStyleLbl="node1" presStyleIdx="3" presStyleCnt="4">
        <dgm:presLayoutVars>
          <dgm:chMax val="0"/>
          <dgm:chPref val="0"/>
          <dgm:bulletEnabled val="1"/>
        </dgm:presLayoutVars>
      </dgm:prSet>
      <dgm:spPr/>
    </dgm:pt>
  </dgm:ptLst>
  <dgm:cxnLst>
    <dgm:cxn modelId="{69F8F507-F47F-4A4D-957C-4DA850083113}" srcId="{3A82B220-7A0F-4224-AF01-4CD633D67AA8}" destId="{215E67EC-D9A2-4014-86B1-5BE542AECFEE}" srcOrd="0" destOrd="0" parTransId="{D9C02B79-D523-46E0-8A1A-3DEA4912C591}" sibTransId="{91D626E3-DC09-4E20-B276-1B2640BBC5A5}"/>
    <dgm:cxn modelId="{91DC5D62-1FCE-483D-A016-27A998E30339}" type="presOf" srcId="{215E67EC-D9A2-4014-86B1-5BE542AECFEE}" destId="{A0F723DA-6036-41C1-B86D-E8FBF5036820}" srcOrd="0" destOrd="0" presId="urn:microsoft.com/office/officeart/2005/8/layout/chevron1"/>
    <dgm:cxn modelId="{42B7BD4C-1EC3-4A09-9E04-2A557B769D3B}" srcId="{3A82B220-7A0F-4224-AF01-4CD633D67AA8}" destId="{7C7EF155-99DE-45D2-8CF3-09BA70D597E8}" srcOrd="2" destOrd="0" parTransId="{044D0DE9-E1D9-430B-A4FC-751D9AB3AF3A}" sibTransId="{057BFE16-1B7D-4FD3-B496-D0D0D7B9BE54}"/>
    <dgm:cxn modelId="{1C099079-C609-42C1-9EC5-583A0B2CBCB0}" srcId="{3A82B220-7A0F-4224-AF01-4CD633D67AA8}" destId="{10A4F18F-B2FE-4653-BBE1-8B4EDB9D125B}" srcOrd="1" destOrd="0" parTransId="{5824F848-E3D0-40FC-B01D-3C07CF28B7CA}" sibTransId="{2FDB2646-5FEE-4DEE-B251-7F7A87A18EBC}"/>
    <dgm:cxn modelId="{D022258D-C662-4578-8792-99439F3B6231}" srcId="{3A82B220-7A0F-4224-AF01-4CD633D67AA8}" destId="{9C57DC0C-F76A-496E-82FF-A115FA988B5A}" srcOrd="3" destOrd="0" parTransId="{CE9AA4D3-9F87-406A-8EEA-EEBEFEF292D2}" sibTransId="{E2B6F852-5748-4641-81C2-0337A2F7824C}"/>
    <dgm:cxn modelId="{B702BD91-1BD2-4613-9094-93AC34D344F9}" type="presOf" srcId="{9C57DC0C-F76A-496E-82FF-A115FA988B5A}" destId="{304E523E-5BC8-4A2B-85BA-5CC09E04874C}" srcOrd="0" destOrd="0" presId="urn:microsoft.com/office/officeart/2005/8/layout/chevron1"/>
    <dgm:cxn modelId="{408259A1-BF30-4B10-8CFC-5768E5FBED1E}" type="presOf" srcId="{3A82B220-7A0F-4224-AF01-4CD633D67AA8}" destId="{13CB23F7-7673-4837-B333-A5CFE08CC360}" srcOrd="0" destOrd="0" presId="urn:microsoft.com/office/officeart/2005/8/layout/chevron1"/>
    <dgm:cxn modelId="{26CF62BF-9A29-4E24-A356-12BC081B192C}" type="presOf" srcId="{7C7EF155-99DE-45D2-8CF3-09BA70D597E8}" destId="{44ED717B-40A3-4E08-B991-95EC3379C03F}" srcOrd="0" destOrd="0" presId="urn:microsoft.com/office/officeart/2005/8/layout/chevron1"/>
    <dgm:cxn modelId="{5CB286D5-93B2-4C65-BC71-597433A35360}" type="presOf" srcId="{10A4F18F-B2FE-4653-BBE1-8B4EDB9D125B}" destId="{C7F016ED-17DE-4159-9881-3A6C0D599EA1}" srcOrd="0" destOrd="0" presId="urn:microsoft.com/office/officeart/2005/8/layout/chevron1"/>
    <dgm:cxn modelId="{BE8D25A8-C714-4937-A63C-84EBAE62E45C}" type="presParOf" srcId="{13CB23F7-7673-4837-B333-A5CFE08CC360}" destId="{A0F723DA-6036-41C1-B86D-E8FBF5036820}" srcOrd="0" destOrd="0" presId="urn:microsoft.com/office/officeart/2005/8/layout/chevron1"/>
    <dgm:cxn modelId="{1AFF854D-D624-4ADB-99C4-102444C009A0}" type="presParOf" srcId="{13CB23F7-7673-4837-B333-A5CFE08CC360}" destId="{59C638CB-4B6F-49BE-AAFA-4C5C42FC1B1E}" srcOrd="1" destOrd="0" presId="urn:microsoft.com/office/officeart/2005/8/layout/chevron1"/>
    <dgm:cxn modelId="{003A063F-DBD8-4650-9234-F52D7B1916FB}" type="presParOf" srcId="{13CB23F7-7673-4837-B333-A5CFE08CC360}" destId="{C7F016ED-17DE-4159-9881-3A6C0D599EA1}" srcOrd="2" destOrd="0" presId="urn:microsoft.com/office/officeart/2005/8/layout/chevron1"/>
    <dgm:cxn modelId="{5BAEC57B-DEC2-4069-ACC8-C1A96A7FB31C}" type="presParOf" srcId="{13CB23F7-7673-4837-B333-A5CFE08CC360}" destId="{F38D89C7-64D8-45D0-B19A-0AAD2B21BC00}" srcOrd="3" destOrd="0" presId="urn:microsoft.com/office/officeart/2005/8/layout/chevron1"/>
    <dgm:cxn modelId="{38296473-0858-4E85-B46F-A1438C634168}" type="presParOf" srcId="{13CB23F7-7673-4837-B333-A5CFE08CC360}" destId="{44ED717B-40A3-4E08-B991-95EC3379C03F}" srcOrd="4" destOrd="0" presId="urn:microsoft.com/office/officeart/2005/8/layout/chevron1"/>
    <dgm:cxn modelId="{F62DAB65-6316-40FC-9396-22D1EC5B9665}" type="presParOf" srcId="{13CB23F7-7673-4837-B333-A5CFE08CC360}" destId="{E76E698D-59D5-44F4-9DAD-5A652BA74118}" srcOrd="5" destOrd="0" presId="urn:microsoft.com/office/officeart/2005/8/layout/chevron1"/>
    <dgm:cxn modelId="{C60EA5F4-534D-4B8D-9E17-F135AD5ABCFD}" type="presParOf" srcId="{13CB23F7-7673-4837-B333-A5CFE08CC360}" destId="{304E523E-5BC8-4A2B-85BA-5CC09E04874C}" srcOrd="6"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50FC8DB-259A-4BE7-9255-5016810F14D9}"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pPr rtl="1"/>
          <a:endParaRPr lang="ar-SA"/>
        </a:p>
      </dgm:t>
    </dgm:pt>
    <dgm:pt modelId="{C51EE174-A76F-4A0B-81B1-A2A07610DF3D}">
      <dgm:prSet phldrT="[نص]" custT="1"/>
      <dgm:spPr/>
      <dgm:t>
        <a:bodyPr/>
        <a:lstStyle/>
        <a:p>
          <a:pPr rtl="1"/>
          <a:r>
            <a:rPr lang="ar-SA" sz="1600" b="1" dirty="0">
              <a:solidFill>
                <a:schemeClr val="tx1"/>
              </a:solidFill>
              <a:latin typeface="NeoSansArabic" panose="020B0504030504040204" pitchFamily="34" charset="-78"/>
              <a:cs typeface="NeoSansArabic" panose="020B0504030504040204" pitchFamily="34" charset="-78"/>
            </a:rPr>
            <a:t>مميزاتها :</a:t>
          </a:r>
        </a:p>
        <a:p>
          <a:pPr rtl="1"/>
          <a:r>
            <a:rPr lang="ar-SA" sz="1600" b="1" dirty="0">
              <a:solidFill>
                <a:schemeClr val="tx1"/>
              </a:solidFill>
              <a:latin typeface="NeoSansArabic" panose="020B0504030504040204" pitchFamily="34" charset="-78"/>
              <a:cs typeface="NeoSansArabic" panose="020B0504030504040204" pitchFamily="34" charset="-78"/>
            </a:rPr>
            <a:t>-تسمح بتحليل النمو لكل طفل على حدة.</a:t>
          </a:r>
        </a:p>
        <a:p>
          <a:pPr rtl="1"/>
          <a:r>
            <a:rPr lang="ar-SA" sz="1600" b="1" dirty="0">
              <a:solidFill>
                <a:schemeClr val="tx1"/>
              </a:solidFill>
              <a:latin typeface="NeoSansArabic" panose="020B0504030504040204" pitchFamily="34" charset="-78"/>
              <a:cs typeface="NeoSansArabic" panose="020B0504030504040204" pitchFamily="34" charset="-78"/>
            </a:rPr>
            <a:t>-تتيح فرصة تحليل العلاقات بين عمليات النضج وعملية التدريب.</a:t>
          </a:r>
        </a:p>
        <a:p>
          <a:pPr rtl="1"/>
          <a:r>
            <a:rPr lang="ar-SA" sz="1600" b="1" dirty="0">
              <a:solidFill>
                <a:schemeClr val="tx1"/>
              </a:solidFill>
              <a:latin typeface="NeoSansArabic" panose="020B0504030504040204" pitchFamily="34" charset="-78"/>
              <a:cs typeface="NeoSansArabic" panose="020B0504030504040204" pitchFamily="34" charset="-78"/>
            </a:rPr>
            <a:t>-تتيح فرصة دراسة تأثير كل من المتغيرات البيئية والثقافية على الشخصية.</a:t>
          </a:r>
        </a:p>
      </dgm:t>
    </dgm:pt>
    <dgm:pt modelId="{376259F1-620B-44C1-881D-59D00CA43B53}" type="parTrans" cxnId="{7D5C448C-B88D-4741-ADB5-F85A218DBD7D}">
      <dgm:prSet/>
      <dgm:spPr/>
      <dgm:t>
        <a:bodyPr/>
        <a:lstStyle/>
        <a:p>
          <a:pPr rtl="1"/>
          <a:endParaRPr lang="ar-SA"/>
        </a:p>
      </dgm:t>
    </dgm:pt>
    <dgm:pt modelId="{5207DE75-1709-4B66-BDB0-10E9086A832F}" type="sibTrans" cxnId="{7D5C448C-B88D-4741-ADB5-F85A218DBD7D}">
      <dgm:prSet/>
      <dgm:spPr/>
      <dgm:t>
        <a:bodyPr/>
        <a:lstStyle/>
        <a:p>
          <a:pPr rtl="1"/>
          <a:endParaRPr lang="ar-SA"/>
        </a:p>
      </dgm:t>
    </dgm:pt>
    <dgm:pt modelId="{0EA6CB15-EAF2-4EFC-A73D-5E637D863B70}">
      <dgm:prSet phldrT="[نص]" custT="1"/>
      <dgm:spPr/>
      <dgm:t>
        <a:bodyPr/>
        <a:lstStyle/>
        <a:p>
          <a:pPr rtl="1"/>
          <a:r>
            <a:rPr lang="ar-SA" sz="1600" b="1" dirty="0">
              <a:solidFill>
                <a:schemeClr val="tx1"/>
              </a:solidFill>
              <a:latin typeface="NeoSansArabic" panose="020B0504030504040204" pitchFamily="34" charset="-78"/>
              <a:cs typeface="NeoSansArabic" panose="020B0504030504040204" pitchFamily="34" charset="-78"/>
            </a:rPr>
            <a:t>عيوبها :</a:t>
          </a:r>
        </a:p>
        <a:p>
          <a:pPr rtl="1"/>
          <a:r>
            <a:rPr lang="ar-SA" sz="1600" b="1" dirty="0">
              <a:solidFill>
                <a:schemeClr val="tx1"/>
              </a:solidFill>
              <a:latin typeface="NeoSansArabic" panose="020B0504030504040204" pitchFamily="34" charset="-78"/>
              <a:cs typeface="NeoSansArabic" panose="020B0504030504040204" pitchFamily="34" charset="-78"/>
            </a:rPr>
            <a:t>-تحتاج لوقت طويل</a:t>
          </a:r>
        </a:p>
        <a:p>
          <a:pPr rtl="1"/>
          <a:r>
            <a:rPr lang="ar-SA" sz="1600" b="1" dirty="0">
              <a:solidFill>
                <a:schemeClr val="tx1"/>
              </a:solidFill>
              <a:latin typeface="NeoSansArabic" panose="020B0504030504040204" pitchFamily="34" charset="-78"/>
              <a:cs typeface="NeoSansArabic" panose="020B0504030504040204" pitchFamily="34" charset="-78"/>
            </a:rPr>
            <a:t>-المادة العلمية كثيرة ومتنوعة ومن الصعب معالجتها.</a:t>
          </a:r>
        </a:p>
        <a:p>
          <a:pPr rtl="1"/>
          <a:r>
            <a:rPr lang="ar-SA" sz="1600" b="1" dirty="0">
              <a:solidFill>
                <a:schemeClr val="tx1"/>
              </a:solidFill>
              <a:latin typeface="NeoSansArabic" panose="020B0504030504040204" pitchFamily="34" charset="-78"/>
              <a:cs typeface="NeoSansArabic" panose="020B0504030504040204" pitchFamily="34" charset="-78"/>
            </a:rPr>
            <a:t>-صعوبة الاستمرار في دراسة العينة الأصلية </a:t>
          </a:r>
        </a:p>
      </dgm:t>
    </dgm:pt>
    <dgm:pt modelId="{2075A184-86D0-4042-A6EB-FB3A22E82312}" type="parTrans" cxnId="{A6235FD4-1FBB-4136-876E-40FBADB5BF72}">
      <dgm:prSet/>
      <dgm:spPr/>
      <dgm:t>
        <a:bodyPr/>
        <a:lstStyle/>
        <a:p>
          <a:pPr rtl="1"/>
          <a:endParaRPr lang="ar-SA"/>
        </a:p>
      </dgm:t>
    </dgm:pt>
    <dgm:pt modelId="{31496E00-DDA8-465A-B850-C3FED2DC84E4}" type="sibTrans" cxnId="{A6235FD4-1FBB-4136-876E-40FBADB5BF72}">
      <dgm:prSet/>
      <dgm:spPr/>
      <dgm:t>
        <a:bodyPr/>
        <a:lstStyle/>
        <a:p>
          <a:pPr rtl="1"/>
          <a:endParaRPr lang="ar-SA"/>
        </a:p>
      </dgm:t>
    </dgm:pt>
    <dgm:pt modelId="{8BE953BB-85E9-404A-906D-E8FAE24FD967}" type="pres">
      <dgm:prSet presAssocID="{B50FC8DB-259A-4BE7-9255-5016810F14D9}" presName="Name0" presStyleCnt="0">
        <dgm:presLayoutVars>
          <dgm:chMax val="2"/>
          <dgm:chPref val="2"/>
          <dgm:dir/>
          <dgm:animOne/>
          <dgm:resizeHandles val="exact"/>
        </dgm:presLayoutVars>
      </dgm:prSet>
      <dgm:spPr/>
    </dgm:pt>
    <dgm:pt modelId="{DA3A815B-EE21-4CAD-B89A-8AB71469BE44}" type="pres">
      <dgm:prSet presAssocID="{B50FC8DB-259A-4BE7-9255-5016810F14D9}" presName="Background" presStyleLbl="bgImgPlace1" presStyleIdx="0" presStyleCnt="1"/>
      <dgm:spPr/>
    </dgm:pt>
    <dgm:pt modelId="{92018D64-BADA-4D5D-B22A-A0ED18CC1C0D}" type="pres">
      <dgm:prSet presAssocID="{B50FC8DB-259A-4BE7-9255-5016810F14D9}" presName="ParentText1" presStyleLbl="revTx" presStyleIdx="0" presStyleCnt="2">
        <dgm:presLayoutVars>
          <dgm:chMax val="0"/>
          <dgm:chPref val="0"/>
          <dgm:bulletEnabled val="1"/>
        </dgm:presLayoutVars>
      </dgm:prSet>
      <dgm:spPr/>
    </dgm:pt>
    <dgm:pt modelId="{A5087555-80F7-4158-A714-971A0A9349EC}" type="pres">
      <dgm:prSet presAssocID="{B50FC8DB-259A-4BE7-9255-5016810F14D9}" presName="ParentText2" presStyleLbl="revTx" presStyleIdx="1" presStyleCnt="2">
        <dgm:presLayoutVars>
          <dgm:chMax val="0"/>
          <dgm:chPref val="0"/>
          <dgm:bulletEnabled val="1"/>
        </dgm:presLayoutVars>
      </dgm:prSet>
      <dgm:spPr/>
    </dgm:pt>
    <dgm:pt modelId="{24986704-E70D-46AB-BC2A-B1CA5CF7120E}" type="pres">
      <dgm:prSet presAssocID="{B50FC8DB-259A-4BE7-9255-5016810F14D9}" presName="Plus" presStyleLbl="alignNode1" presStyleIdx="0" presStyleCnt="2"/>
      <dgm:spPr/>
    </dgm:pt>
    <dgm:pt modelId="{68B03F9B-BB14-41E4-9087-51B55393CD32}" type="pres">
      <dgm:prSet presAssocID="{B50FC8DB-259A-4BE7-9255-5016810F14D9}" presName="Minus" presStyleLbl="alignNode1" presStyleIdx="1" presStyleCnt="2"/>
      <dgm:spPr/>
    </dgm:pt>
    <dgm:pt modelId="{A8B43E73-E063-4548-BA5D-626D39469E11}" type="pres">
      <dgm:prSet presAssocID="{B50FC8DB-259A-4BE7-9255-5016810F14D9}" presName="Divider" presStyleLbl="parChTrans1D1" presStyleIdx="0" presStyleCnt="1"/>
      <dgm:spPr/>
    </dgm:pt>
  </dgm:ptLst>
  <dgm:cxnLst>
    <dgm:cxn modelId="{625DA30A-F548-4E43-8AF9-3F2CC9ED07BD}" type="presOf" srcId="{C51EE174-A76F-4A0B-81B1-A2A07610DF3D}" destId="{92018D64-BADA-4D5D-B22A-A0ED18CC1C0D}" srcOrd="0" destOrd="0" presId="urn:microsoft.com/office/officeart/2009/3/layout/PlusandMinus"/>
    <dgm:cxn modelId="{4B5FD72A-D7FE-4054-8F85-E64EC459EB47}" type="presOf" srcId="{0EA6CB15-EAF2-4EFC-A73D-5E637D863B70}" destId="{A5087555-80F7-4158-A714-971A0A9349EC}" srcOrd="0" destOrd="0" presId="urn:microsoft.com/office/officeart/2009/3/layout/PlusandMinus"/>
    <dgm:cxn modelId="{7D5C448C-B88D-4741-ADB5-F85A218DBD7D}" srcId="{B50FC8DB-259A-4BE7-9255-5016810F14D9}" destId="{C51EE174-A76F-4A0B-81B1-A2A07610DF3D}" srcOrd="0" destOrd="0" parTransId="{376259F1-620B-44C1-881D-59D00CA43B53}" sibTransId="{5207DE75-1709-4B66-BDB0-10E9086A832F}"/>
    <dgm:cxn modelId="{40BF22BF-83C6-4FE4-9B5D-FCB45EAD19E8}" type="presOf" srcId="{B50FC8DB-259A-4BE7-9255-5016810F14D9}" destId="{8BE953BB-85E9-404A-906D-E8FAE24FD967}" srcOrd="0" destOrd="0" presId="urn:microsoft.com/office/officeart/2009/3/layout/PlusandMinus"/>
    <dgm:cxn modelId="{A6235FD4-1FBB-4136-876E-40FBADB5BF72}" srcId="{B50FC8DB-259A-4BE7-9255-5016810F14D9}" destId="{0EA6CB15-EAF2-4EFC-A73D-5E637D863B70}" srcOrd="1" destOrd="0" parTransId="{2075A184-86D0-4042-A6EB-FB3A22E82312}" sibTransId="{31496E00-DDA8-465A-B850-C3FED2DC84E4}"/>
    <dgm:cxn modelId="{C04408F9-6BF9-45AC-B886-60F26214933E}" type="presParOf" srcId="{8BE953BB-85E9-404A-906D-E8FAE24FD967}" destId="{DA3A815B-EE21-4CAD-B89A-8AB71469BE44}" srcOrd="0" destOrd="0" presId="urn:microsoft.com/office/officeart/2009/3/layout/PlusandMinus"/>
    <dgm:cxn modelId="{AC27C814-4102-48C5-98CE-BCBCBC893F90}" type="presParOf" srcId="{8BE953BB-85E9-404A-906D-E8FAE24FD967}" destId="{92018D64-BADA-4D5D-B22A-A0ED18CC1C0D}" srcOrd="1" destOrd="0" presId="urn:microsoft.com/office/officeart/2009/3/layout/PlusandMinus"/>
    <dgm:cxn modelId="{54EB1CE0-8825-4CD0-8FB1-A486974B05B4}" type="presParOf" srcId="{8BE953BB-85E9-404A-906D-E8FAE24FD967}" destId="{A5087555-80F7-4158-A714-971A0A9349EC}" srcOrd="2" destOrd="0" presId="urn:microsoft.com/office/officeart/2009/3/layout/PlusandMinus"/>
    <dgm:cxn modelId="{C6782308-0A1A-4800-9064-4F232325DFDF}" type="presParOf" srcId="{8BE953BB-85E9-404A-906D-E8FAE24FD967}" destId="{24986704-E70D-46AB-BC2A-B1CA5CF7120E}" srcOrd="3" destOrd="0" presId="urn:microsoft.com/office/officeart/2009/3/layout/PlusandMinus"/>
    <dgm:cxn modelId="{39862346-841C-4A25-A25E-9FD4EDD33BAE}" type="presParOf" srcId="{8BE953BB-85E9-404A-906D-E8FAE24FD967}" destId="{68B03F9B-BB14-41E4-9087-51B55393CD32}" srcOrd="4" destOrd="0" presId="urn:microsoft.com/office/officeart/2009/3/layout/PlusandMinus"/>
    <dgm:cxn modelId="{24CFE982-1A64-429B-90B5-60700065E1C3}" type="presParOf" srcId="{8BE953BB-85E9-404A-906D-E8FAE24FD967}" destId="{A8B43E73-E063-4548-BA5D-626D39469E11}" srcOrd="5" destOrd="0" presId="urn:microsoft.com/office/officeart/2009/3/layout/PlusandMinu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0FC8DB-259A-4BE7-9255-5016810F14D9}"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pPr rtl="1"/>
          <a:endParaRPr lang="ar-SA"/>
        </a:p>
      </dgm:t>
    </dgm:pt>
    <dgm:pt modelId="{C51EE174-A76F-4A0B-81B1-A2A07610DF3D}">
      <dgm:prSet phldrT="[نص]" custT="1"/>
      <dgm:spPr/>
      <dgm:t>
        <a:bodyPr/>
        <a:lstStyle/>
        <a:p>
          <a:pPr rtl="1"/>
          <a:r>
            <a:rPr lang="ar-SA" sz="1600" b="1" dirty="0">
              <a:solidFill>
                <a:schemeClr val="tx1"/>
              </a:solidFill>
              <a:latin typeface="NeoSansArabic" panose="020B0504030504040204" pitchFamily="34" charset="-78"/>
              <a:cs typeface="NeoSansArabic" panose="020B0504030504040204" pitchFamily="34" charset="-78"/>
            </a:rPr>
            <a:t>مميزاتها :</a:t>
          </a:r>
        </a:p>
        <a:p>
          <a:pPr rtl="1"/>
          <a:r>
            <a:rPr lang="ar-SA" sz="1600" b="1" dirty="0">
              <a:solidFill>
                <a:schemeClr val="tx1"/>
              </a:solidFill>
              <a:latin typeface="NeoSansArabic" panose="020B0504030504040204" pitchFamily="34" charset="-78"/>
              <a:cs typeface="NeoSansArabic" panose="020B0504030504040204" pitchFamily="34" charset="-78"/>
            </a:rPr>
            <a:t>-توفر كثيراً من الوقت وأقل تكلفة</a:t>
          </a:r>
        </a:p>
        <a:p>
          <a:pPr rtl="1"/>
          <a:r>
            <a:rPr lang="ar-SA" sz="1600" b="1" dirty="0">
              <a:solidFill>
                <a:schemeClr val="tx1"/>
              </a:solidFill>
              <a:latin typeface="NeoSansArabic" panose="020B0504030504040204" pitchFamily="34" charset="-78"/>
              <a:cs typeface="NeoSansArabic" panose="020B0504030504040204" pitchFamily="34" charset="-78"/>
            </a:rPr>
            <a:t>-تعطي صورة واقعية لخصائص الأطفال </a:t>
          </a:r>
        </a:p>
        <a:p>
          <a:pPr rtl="1"/>
          <a:r>
            <a:rPr lang="ar-SA" sz="1600" b="1" dirty="0">
              <a:solidFill>
                <a:schemeClr val="tx1"/>
              </a:solidFill>
              <a:latin typeface="NeoSansArabic" panose="020B0504030504040204" pitchFamily="34" charset="-78"/>
              <a:cs typeface="NeoSansArabic" panose="020B0504030504040204" pitchFamily="34" charset="-78"/>
            </a:rPr>
            <a:t>-يمكن أن يقوم بها باحث واحد</a:t>
          </a:r>
        </a:p>
      </dgm:t>
    </dgm:pt>
    <dgm:pt modelId="{376259F1-620B-44C1-881D-59D00CA43B53}" type="parTrans" cxnId="{7D5C448C-B88D-4741-ADB5-F85A218DBD7D}">
      <dgm:prSet/>
      <dgm:spPr/>
      <dgm:t>
        <a:bodyPr/>
        <a:lstStyle/>
        <a:p>
          <a:pPr rtl="1"/>
          <a:endParaRPr lang="ar-SA"/>
        </a:p>
      </dgm:t>
    </dgm:pt>
    <dgm:pt modelId="{5207DE75-1709-4B66-BDB0-10E9086A832F}" type="sibTrans" cxnId="{7D5C448C-B88D-4741-ADB5-F85A218DBD7D}">
      <dgm:prSet/>
      <dgm:spPr/>
      <dgm:t>
        <a:bodyPr/>
        <a:lstStyle/>
        <a:p>
          <a:pPr rtl="1"/>
          <a:endParaRPr lang="ar-SA"/>
        </a:p>
      </dgm:t>
    </dgm:pt>
    <dgm:pt modelId="{0EA6CB15-EAF2-4EFC-A73D-5E637D863B70}">
      <dgm:prSet phldrT="[نص]" custT="1"/>
      <dgm:spPr/>
      <dgm:t>
        <a:bodyPr/>
        <a:lstStyle/>
        <a:p>
          <a:pPr rtl="1"/>
          <a:r>
            <a:rPr lang="ar-SA" sz="1600" b="1" dirty="0">
              <a:solidFill>
                <a:schemeClr val="tx1"/>
              </a:solidFill>
              <a:latin typeface="NeoSansArabic" panose="020B0504030504040204" pitchFamily="34" charset="-78"/>
              <a:cs typeface="NeoSansArabic" panose="020B0504030504040204" pitchFamily="34" charset="-78"/>
            </a:rPr>
            <a:t>عيوبها :</a:t>
          </a:r>
        </a:p>
        <a:p>
          <a:pPr rtl="1"/>
          <a:r>
            <a:rPr lang="ar-SA" sz="1600" b="1" dirty="0">
              <a:solidFill>
                <a:schemeClr val="tx1"/>
              </a:solidFill>
              <a:latin typeface="NeoSansArabic" panose="020B0504030504040204" pitchFamily="34" charset="-78"/>
              <a:cs typeface="NeoSansArabic" panose="020B0504030504040204" pitchFamily="34" charset="-78"/>
            </a:rPr>
            <a:t>-تقدم تصور تقريبي لعملية النمو</a:t>
          </a:r>
        </a:p>
        <a:p>
          <a:pPr rtl="1"/>
          <a:r>
            <a:rPr lang="ar-SA" sz="1600" b="1" dirty="0">
              <a:solidFill>
                <a:schemeClr val="tx1"/>
              </a:solidFill>
              <a:latin typeface="NeoSansArabic" panose="020B0504030504040204" pitchFamily="34" charset="-78"/>
              <a:cs typeface="NeoSansArabic" panose="020B0504030504040204" pitchFamily="34" charset="-78"/>
            </a:rPr>
            <a:t>-لا تعطي أهمية للفروق داخل العمر الواحد</a:t>
          </a:r>
        </a:p>
        <a:p>
          <a:pPr rtl="1"/>
          <a:r>
            <a:rPr lang="ar-SA" sz="1600" b="1" dirty="0">
              <a:solidFill>
                <a:schemeClr val="tx1"/>
              </a:solidFill>
              <a:latin typeface="NeoSansArabic" panose="020B0504030504040204" pitchFamily="34" charset="-78"/>
              <a:cs typeface="NeoSansArabic" panose="020B0504030504040204" pitchFamily="34" charset="-78"/>
            </a:rPr>
            <a:t>-لا تعطي أهمية للمتغيرات الثقافية والبيئية</a:t>
          </a:r>
        </a:p>
      </dgm:t>
    </dgm:pt>
    <dgm:pt modelId="{2075A184-86D0-4042-A6EB-FB3A22E82312}" type="parTrans" cxnId="{A6235FD4-1FBB-4136-876E-40FBADB5BF72}">
      <dgm:prSet/>
      <dgm:spPr/>
      <dgm:t>
        <a:bodyPr/>
        <a:lstStyle/>
        <a:p>
          <a:pPr rtl="1"/>
          <a:endParaRPr lang="ar-SA"/>
        </a:p>
      </dgm:t>
    </dgm:pt>
    <dgm:pt modelId="{31496E00-DDA8-465A-B850-C3FED2DC84E4}" type="sibTrans" cxnId="{A6235FD4-1FBB-4136-876E-40FBADB5BF72}">
      <dgm:prSet/>
      <dgm:spPr/>
      <dgm:t>
        <a:bodyPr/>
        <a:lstStyle/>
        <a:p>
          <a:pPr rtl="1"/>
          <a:endParaRPr lang="ar-SA"/>
        </a:p>
      </dgm:t>
    </dgm:pt>
    <dgm:pt modelId="{8BE953BB-85E9-404A-906D-E8FAE24FD967}" type="pres">
      <dgm:prSet presAssocID="{B50FC8DB-259A-4BE7-9255-5016810F14D9}" presName="Name0" presStyleCnt="0">
        <dgm:presLayoutVars>
          <dgm:chMax val="2"/>
          <dgm:chPref val="2"/>
          <dgm:dir/>
          <dgm:animOne/>
          <dgm:resizeHandles val="exact"/>
        </dgm:presLayoutVars>
      </dgm:prSet>
      <dgm:spPr/>
    </dgm:pt>
    <dgm:pt modelId="{DA3A815B-EE21-4CAD-B89A-8AB71469BE44}" type="pres">
      <dgm:prSet presAssocID="{B50FC8DB-259A-4BE7-9255-5016810F14D9}" presName="Background" presStyleLbl="bgImgPlace1" presStyleIdx="0" presStyleCnt="1"/>
      <dgm:spPr/>
    </dgm:pt>
    <dgm:pt modelId="{92018D64-BADA-4D5D-B22A-A0ED18CC1C0D}" type="pres">
      <dgm:prSet presAssocID="{B50FC8DB-259A-4BE7-9255-5016810F14D9}" presName="ParentText1" presStyleLbl="revTx" presStyleIdx="0" presStyleCnt="2">
        <dgm:presLayoutVars>
          <dgm:chMax val="0"/>
          <dgm:chPref val="0"/>
          <dgm:bulletEnabled val="1"/>
        </dgm:presLayoutVars>
      </dgm:prSet>
      <dgm:spPr/>
    </dgm:pt>
    <dgm:pt modelId="{A5087555-80F7-4158-A714-971A0A9349EC}" type="pres">
      <dgm:prSet presAssocID="{B50FC8DB-259A-4BE7-9255-5016810F14D9}" presName="ParentText2" presStyleLbl="revTx" presStyleIdx="1" presStyleCnt="2">
        <dgm:presLayoutVars>
          <dgm:chMax val="0"/>
          <dgm:chPref val="0"/>
          <dgm:bulletEnabled val="1"/>
        </dgm:presLayoutVars>
      </dgm:prSet>
      <dgm:spPr/>
    </dgm:pt>
    <dgm:pt modelId="{24986704-E70D-46AB-BC2A-B1CA5CF7120E}" type="pres">
      <dgm:prSet presAssocID="{B50FC8DB-259A-4BE7-9255-5016810F14D9}" presName="Plus" presStyleLbl="alignNode1" presStyleIdx="0" presStyleCnt="2"/>
      <dgm:spPr/>
    </dgm:pt>
    <dgm:pt modelId="{68B03F9B-BB14-41E4-9087-51B55393CD32}" type="pres">
      <dgm:prSet presAssocID="{B50FC8DB-259A-4BE7-9255-5016810F14D9}" presName="Minus" presStyleLbl="alignNode1" presStyleIdx="1" presStyleCnt="2"/>
      <dgm:spPr/>
    </dgm:pt>
    <dgm:pt modelId="{A8B43E73-E063-4548-BA5D-626D39469E11}" type="pres">
      <dgm:prSet presAssocID="{B50FC8DB-259A-4BE7-9255-5016810F14D9}" presName="Divider" presStyleLbl="parChTrans1D1" presStyleIdx="0" presStyleCnt="1"/>
      <dgm:spPr/>
    </dgm:pt>
  </dgm:ptLst>
  <dgm:cxnLst>
    <dgm:cxn modelId="{625DA30A-F548-4E43-8AF9-3F2CC9ED07BD}" type="presOf" srcId="{C51EE174-A76F-4A0B-81B1-A2A07610DF3D}" destId="{92018D64-BADA-4D5D-B22A-A0ED18CC1C0D}" srcOrd="0" destOrd="0" presId="urn:microsoft.com/office/officeart/2009/3/layout/PlusandMinus"/>
    <dgm:cxn modelId="{4B5FD72A-D7FE-4054-8F85-E64EC459EB47}" type="presOf" srcId="{0EA6CB15-EAF2-4EFC-A73D-5E637D863B70}" destId="{A5087555-80F7-4158-A714-971A0A9349EC}" srcOrd="0" destOrd="0" presId="urn:microsoft.com/office/officeart/2009/3/layout/PlusandMinus"/>
    <dgm:cxn modelId="{7D5C448C-B88D-4741-ADB5-F85A218DBD7D}" srcId="{B50FC8DB-259A-4BE7-9255-5016810F14D9}" destId="{C51EE174-A76F-4A0B-81B1-A2A07610DF3D}" srcOrd="0" destOrd="0" parTransId="{376259F1-620B-44C1-881D-59D00CA43B53}" sibTransId="{5207DE75-1709-4B66-BDB0-10E9086A832F}"/>
    <dgm:cxn modelId="{40BF22BF-83C6-4FE4-9B5D-FCB45EAD19E8}" type="presOf" srcId="{B50FC8DB-259A-4BE7-9255-5016810F14D9}" destId="{8BE953BB-85E9-404A-906D-E8FAE24FD967}" srcOrd="0" destOrd="0" presId="urn:microsoft.com/office/officeart/2009/3/layout/PlusandMinus"/>
    <dgm:cxn modelId="{A6235FD4-1FBB-4136-876E-40FBADB5BF72}" srcId="{B50FC8DB-259A-4BE7-9255-5016810F14D9}" destId="{0EA6CB15-EAF2-4EFC-A73D-5E637D863B70}" srcOrd="1" destOrd="0" parTransId="{2075A184-86D0-4042-A6EB-FB3A22E82312}" sibTransId="{31496E00-DDA8-465A-B850-C3FED2DC84E4}"/>
    <dgm:cxn modelId="{C04408F9-6BF9-45AC-B886-60F26214933E}" type="presParOf" srcId="{8BE953BB-85E9-404A-906D-E8FAE24FD967}" destId="{DA3A815B-EE21-4CAD-B89A-8AB71469BE44}" srcOrd="0" destOrd="0" presId="urn:microsoft.com/office/officeart/2009/3/layout/PlusandMinus"/>
    <dgm:cxn modelId="{AC27C814-4102-48C5-98CE-BCBCBC893F90}" type="presParOf" srcId="{8BE953BB-85E9-404A-906D-E8FAE24FD967}" destId="{92018D64-BADA-4D5D-B22A-A0ED18CC1C0D}" srcOrd="1" destOrd="0" presId="urn:microsoft.com/office/officeart/2009/3/layout/PlusandMinus"/>
    <dgm:cxn modelId="{54EB1CE0-8825-4CD0-8FB1-A486974B05B4}" type="presParOf" srcId="{8BE953BB-85E9-404A-906D-E8FAE24FD967}" destId="{A5087555-80F7-4158-A714-971A0A9349EC}" srcOrd="2" destOrd="0" presId="urn:microsoft.com/office/officeart/2009/3/layout/PlusandMinus"/>
    <dgm:cxn modelId="{C6782308-0A1A-4800-9064-4F232325DFDF}" type="presParOf" srcId="{8BE953BB-85E9-404A-906D-E8FAE24FD967}" destId="{24986704-E70D-46AB-BC2A-B1CA5CF7120E}" srcOrd="3" destOrd="0" presId="urn:microsoft.com/office/officeart/2009/3/layout/PlusandMinus"/>
    <dgm:cxn modelId="{39862346-841C-4A25-A25E-9FD4EDD33BAE}" type="presParOf" srcId="{8BE953BB-85E9-404A-906D-E8FAE24FD967}" destId="{68B03F9B-BB14-41E4-9087-51B55393CD32}" srcOrd="4" destOrd="0" presId="urn:microsoft.com/office/officeart/2009/3/layout/PlusandMinus"/>
    <dgm:cxn modelId="{24CFE982-1A64-429B-90B5-60700065E1C3}" type="presParOf" srcId="{8BE953BB-85E9-404A-906D-E8FAE24FD967}" destId="{A8B43E73-E063-4548-BA5D-626D39469E11}" srcOrd="5" destOrd="0" presId="urn:microsoft.com/office/officeart/2009/3/layout/PlusandMinu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4BEDE6F-B392-4F8D-AB43-0A5CA9721758}" type="doc">
      <dgm:prSet loTypeId="urn:microsoft.com/office/officeart/2005/8/layout/cycle1" loCatId="cycle" qsTypeId="urn:microsoft.com/office/officeart/2005/8/quickstyle/simple1" qsCatId="simple" csTypeId="urn:microsoft.com/office/officeart/2005/8/colors/accent1_2" csCatId="accent1" phldr="1"/>
      <dgm:spPr/>
      <dgm:t>
        <a:bodyPr/>
        <a:lstStyle/>
        <a:p>
          <a:pPr rtl="1"/>
          <a:endParaRPr lang="ar-SA"/>
        </a:p>
      </dgm:t>
    </dgm:pt>
    <dgm:pt modelId="{CB9C0980-6A67-496A-9807-A306D0C10AF8}">
      <dgm:prSet phldrT="[نص]" custT="1"/>
      <dgm:spPr/>
      <dgm:t>
        <a:bodyPr/>
        <a:lstStyle/>
        <a:p>
          <a:pPr rtl="1"/>
          <a:r>
            <a:rPr lang="ar-SA" sz="1600" b="1" dirty="0">
              <a:latin typeface="NeoSansArabic" panose="020B0504030504040204" pitchFamily="34" charset="-78"/>
              <a:cs typeface="NeoSansArabic" panose="020B0504030504040204" pitchFamily="34" charset="-78"/>
            </a:rPr>
            <a:t>الملاحظة </a:t>
          </a:r>
        </a:p>
      </dgm:t>
    </dgm:pt>
    <dgm:pt modelId="{F1E7DE74-4343-4123-8040-61F5F229EF3D}" type="parTrans" cxnId="{9D00B61D-011D-4861-8A8B-1A7949E96C95}">
      <dgm:prSet/>
      <dgm:spPr/>
      <dgm:t>
        <a:bodyPr/>
        <a:lstStyle/>
        <a:p>
          <a:pPr rtl="1"/>
          <a:endParaRPr lang="ar-SA"/>
        </a:p>
      </dgm:t>
    </dgm:pt>
    <dgm:pt modelId="{6EF055BC-09FA-4856-8883-4F004BA036EB}" type="sibTrans" cxnId="{9D00B61D-011D-4861-8A8B-1A7949E96C95}">
      <dgm:prSet/>
      <dgm:spPr/>
      <dgm:t>
        <a:bodyPr/>
        <a:lstStyle/>
        <a:p>
          <a:pPr rtl="1"/>
          <a:endParaRPr lang="ar-SA"/>
        </a:p>
      </dgm:t>
    </dgm:pt>
    <dgm:pt modelId="{74CF7EEA-5447-44E8-A025-3E3692B0CFCF}">
      <dgm:prSet phldrT="[نص]" custT="1"/>
      <dgm:spPr/>
      <dgm:t>
        <a:bodyPr/>
        <a:lstStyle/>
        <a:p>
          <a:pPr rtl="1"/>
          <a:r>
            <a:rPr lang="ar-SA" sz="1600" b="1" dirty="0">
              <a:latin typeface="NeoSansArabic" panose="020B0504030504040204" pitchFamily="34" charset="-78"/>
              <a:cs typeface="NeoSansArabic" panose="020B0504030504040204" pitchFamily="34" charset="-78"/>
            </a:rPr>
            <a:t>المقابلة</a:t>
          </a:r>
        </a:p>
      </dgm:t>
    </dgm:pt>
    <dgm:pt modelId="{34E8F27A-0DFF-40C6-9865-C3BAE1A5C03A}" type="parTrans" cxnId="{C41521E4-DAEB-4D68-A465-A6B4B4E5A497}">
      <dgm:prSet/>
      <dgm:spPr/>
      <dgm:t>
        <a:bodyPr/>
        <a:lstStyle/>
        <a:p>
          <a:pPr rtl="1"/>
          <a:endParaRPr lang="ar-SA"/>
        </a:p>
      </dgm:t>
    </dgm:pt>
    <dgm:pt modelId="{D3888DE1-B4FD-4BF6-92DC-978389529837}" type="sibTrans" cxnId="{C41521E4-DAEB-4D68-A465-A6B4B4E5A497}">
      <dgm:prSet/>
      <dgm:spPr/>
      <dgm:t>
        <a:bodyPr/>
        <a:lstStyle/>
        <a:p>
          <a:pPr rtl="1"/>
          <a:endParaRPr lang="ar-SA"/>
        </a:p>
      </dgm:t>
    </dgm:pt>
    <dgm:pt modelId="{A98B641D-EDC4-4EB9-ACFA-C31624FE7210}">
      <dgm:prSet phldrT="[نص]" custT="1"/>
      <dgm:spPr/>
      <dgm:t>
        <a:bodyPr/>
        <a:lstStyle/>
        <a:p>
          <a:pPr rtl="1"/>
          <a:r>
            <a:rPr lang="ar-SA" sz="1600" b="1" dirty="0">
              <a:latin typeface="NeoSansArabic" panose="020B0504030504040204" pitchFamily="34" charset="-78"/>
              <a:cs typeface="NeoSansArabic" panose="020B0504030504040204" pitchFamily="34" charset="-78"/>
            </a:rPr>
            <a:t>القياس</a:t>
          </a:r>
        </a:p>
      </dgm:t>
    </dgm:pt>
    <dgm:pt modelId="{9A38A9A2-3168-4221-B2B4-F299BAE60E63}" type="parTrans" cxnId="{FE761007-8D19-4320-9BDC-B5B184E21FA2}">
      <dgm:prSet/>
      <dgm:spPr/>
      <dgm:t>
        <a:bodyPr/>
        <a:lstStyle/>
        <a:p>
          <a:pPr rtl="1"/>
          <a:endParaRPr lang="ar-SA"/>
        </a:p>
      </dgm:t>
    </dgm:pt>
    <dgm:pt modelId="{9092014C-1084-45C0-8449-FDBD78FF07F6}" type="sibTrans" cxnId="{FE761007-8D19-4320-9BDC-B5B184E21FA2}">
      <dgm:prSet/>
      <dgm:spPr/>
      <dgm:t>
        <a:bodyPr/>
        <a:lstStyle/>
        <a:p>
          <a:pPr rtl="1"/>
          <a:endParaRPr lang="ar-SA"/>
        </a:p>
      </dgm:t>
    </dgm:pt>
    <dgm:pt modelId="{0560447C-3DC5-42BF-8FB7-A86286AD2D89}">
      <dgm:prSet phldrT="[نص]" custT="1"/>
      <dgm:spPr/>
      <dgm:t>
        <a:bodyPr/>
        <a:lstStyle/>
        <a:p>
          <a:pPr rtl="1"/>
          <a:r>
            <a:rPr lang="ar-SA" sz="1600" b="1" dirty="0">
              <a:latin typeface="NeoSansArabic" panose="020B0504030504040204" pitchFamily="34" charset="-78"/>
              <a:cs typeface="NeoSansArabic" panose="020B0504030504040204" pitchFamily="34" charset="-78"/>
            </a:rPr>
            <a:t>دراسة الحالة</a:t>
          </a:r>
        </a:p>
      </dgm:t>
    </dgm:pt>
    <dgm:pt modelId="{E9364A84-4EB9-4D16-8086-757EAA6BFE27}" type="parTrans" cxnId="{015C6E2F-67F5-43D1-9139-1536FCBFC07B}">
      <dgm:prSet/>
      <dgm:spPr/>
      <dgm:t>
        <a:bodyPr/>
        <a:lstStyle/>
        <a:p>
          <a:pPr rtl="1"/>
          <a:endParaRPr lang="ar-SA"/>
        </a:p>
      </dgm:t>
    </dgm:pt>
    <dgm:pt modelId="{9D33B136-39AD-4C90-9A73-1A1217D5BC4D}" type="sibTrans" cxnId="{015C6E2F-67F5-43D1-9139-1536FCBFC07B}">
      <dgm:prSet/>
      <dgm:spPr/>
      <dgm:t>
        <a:bodyPr/>
        <a:lstStyle/>
        <a:p>
          <a:pPr rtl="1"/>
          <a:endParaRPr lang="ar-SA"/>
        </a:p>
      </dgm:t>
    </dgm:pt>
    <dgm:pt modelId="{84E74674-3641-40D2-8BBE-8EC0108C4392}">
      <dgm:prSet phldrT="[نص]" custT="1"/>
      <dgm:spPr/>
      <dgm:t>
        <a:bodyPr/>
        <a:lstStyle/>
        <a:p>
          <a:pPr rtl="1"/>
          <a:r>
            <a:rPr lang="ar-SA" sz="1600" b="1" dirty="0">
              <a:latin typeface="NeoSansArabic" panose="020B0504030504040204" pitchFamily="34" charset="-78"/>
              <a:cs typeface="NeoSansArabic" panose="020B0504030504040204" pitchFamily="34" charset="-78"/>
            </a:rPr>
            <a:t>تسجيل تاريخ الحياة</a:t>
          </a:r>
        </a:p>
      </dgm:t>
    </dgm:pt>
    <dgm:pt modelId="{6A8CEC29-CDAB-4133-9B3F-6E962493FED2}" type="parTrans" cxnId="{95F70B57-7D8B-40DD-A264-3FF0277F4084}">
      <dgm:prSet/>
      <dgm:spPr/>
      <dgm:t>
        <a:bodyPr/>
        <a:lstStyle/>
        <a:p>
          <a:pPr rtl="1"/>
          <a:endParaRPr lang="ar-SA"/>
        </a:p>
      </dgm:t>
    </dgm:pt>
    <dgm:pt modelId="{7CB113AB-5FED-4242-A7FA-10D09472B6F2}" type="sibTrans" cxnId="{95F70B57-7D8B-40DD-A264-3FF0277F4084}">
      <dgm:prSet/>
      <dgm:spPr/>
      <dgm:t>
        <a:bodyPr/>
        <a:lstStyle/>
        <a:p>
          <a:pPr rtl="1"/>
          <a:endParaRPr lang="ar-SA"/>
        </a:p>
      </dgm:t>
    </dgm:pt>
    <dgm:pt modelId="{040AD708-160F-4E89-938A-F0521463EC19}" type="pres">
      <dgm:prSet presAssocID="{D4BEDE6F-B392-4F8D-AB43-0A5CA9721758}" presName="cycle" presStyleCnt="0">
        <dgm:presLayoutVars>
          <dgm:dir/>
          <dgm:resizeHandles val="exact"/>
        </dgm:presLayoutVars>
      </dgm:prSet>
      <dgm:spPr/>
    </dgm:pt>
    <dgm:pt modelId="{6754FCE1-981B-4007-B131-314734FA7185}" type="pres">
      <dgm:prSet presAssocID="{CB9C0980-6A67-496A-9807-A306D0C10AF8}" presName="dummy" presStyleCnt="0"/>
      <dgm:spPr/>
    </dgm:pt>
    <dgm:pt modelId="{4388D3DA-7A08-49DC-B814-EB9610F71750}" type="pres">
      <dgm:prSet presAssocID="{CB9C0980-6A67-496A-9807-A306D0C10AF8}" presName="node" presStyleLbl="revTx" presStyleIdx="0" presStyleCnt="5">
        <dgm:presLayoutVars>
          <dgm:bulletEnabled val="1"/>
        </dgm:presLayoutVars>
      </dgm:prSet>
      <dgm:spPr/>
    </dgm:pt>
    <dgm:pt modelId="{06AE5DA1-86EC-4F96-AFA5-C30F7241AB4A}" type="pres">
      <dgm:prSet presAssocID="{6EF055BC-09FA-4856-8883-4F004BA036EB}" presName="sibTrans" presStyleLbl="node1" presStyleIdx="0" presStyleCnt="5"/>
      <dgm:spPr/>
    </dgm:pt>
    <dgm:pt modelId="{651FEEF5-31F3-4747-8D36-BF74CBB3946E}" type="pres">
      <dgm:prSet presAssocID="{74CF7EEA-5447-44E8-A025-3E3692B0CFCF}" presName="dummy" presStyleCnt="0"/>
      <dgm:spPr/>
    </dgm:pt>
    <dgm:pt modelId="{1FCF1A35-8653-43B9-8BD8-E59EC8EF99CD}" type="pres">
      <dgm:prSet presAssocID="{74CF7EEA-5447-44E8-A025-3E3692B0CFCF}" presName="node" presStyleLbl="revTx" presStyleIdx="1" presStyleCnt="5">
        <dgm:presLayoutVars>
          <dgm:bulletEnabled val="1"/>
        </dgm:presLayoutVars>
      </dgm:prSet>
      <dgm:spPr/>
    </dgm:pt>
    <dgm:pt modelId="{85886C18-855B-4CEC-B47E-639801E07301}" type="pres">
      <dgm:prSet presAssocID="{D3888DE1-B4FD-4BF6-92DC-978389529837}" presName="sibTrans" presStyleLbl="node1" presStyleIdx="1" presStyleCnt="5"/>
      <dgm:spPr/>
    </dgm:pt>
    <dgm:pt modelId="{3AE63030-E717-40F0-B97B-2E4D559A5247}" type="pres">
      <dgm:prSet presAssocID="{A98B641D-EDC4-4EB9-ACFA-C31624FE7210}" presName="dummy" presStyleCnt="0"/>
      <dgm:spPr/>
    </dgm:pt>
    <dgm:pt modelId="{FBEDFDA0-F146-4520-80FF-EF47F7351C27}" type="pres">
      <dgm:prSet presAssocID="{A98B641D-EDC4-4EB9-ACFA-C31624FE7210}" presName="node" presStyleLbl="revTx" presStyleIdx="2" presStyleCnt="5">
        <dgm:presLayoutVars>
          <dgm:bulletEnabled val="1"/>
        </dgm:presLayoutVars>
      </dgm:prSet>
      <dgm:spPr/>
    </dgm:pt>
    <dgm:pt modelId="{047E1030-C8EB-4843-BBAA-FCFC9219828A}" type="pres">
      <dgm:prSet presAssocID="{9092014C-1084-45C0-8449-FDBD78FF07F6}" presName="sibTrans" presStyleLbl="node1" presStyleIdx="2" presStyleCnt="5"/>
      <dgm:spPr/>
    </dgm:pt>
    <dgm:pt modelId="{F496ADDF-9C4C-49E1-B5D8-40C7E7E628B5}" type="pres">
      <dgm:prSet presAssocID="{0560447C-3DC5-42BF-8FB7-A86286AD2D89}" presName="dummy" presStyleCnt="0"/>
      <dgm:spPr/>
    </dgm:pt>
    <dgm:pt modelId="{3508BC48-EB44-4A9F-87F5-7BFA577B84FA}" type="pres">
      <dgm:prSet presAssocID="{0560447C-3DC5-42BF-8FB7-A86286AD2D89}" presName="node" presStyleLbl="revTx" presStyleIdx="3" presStyleCnt="5">
        <dgm:presLayoutVars>
          <dgm:bulletEnabled val="1"/>
        </dgm:presLayoutVars>
      </dgm:prSet>
      <dgm:spPr/>
    </dgm:pt>
    <dgm:pt modelId="{931C5672-6F50-4AA3-9000-CED95AA60B49}" type="pres">
      <dgm:prSet presAssocID="{9D33B136-39AD-4C90-9A73-1A1217D5BC4D}" presName="sibTrans" presStyleLbl="node1" presStyleIdx="3" presStyleCnt="5"/>
      <dgm:spPr/>
    </dgm:pt>
    <dgm:pt modelId="{D68D3325-668E-4F4F-8497-614EB6F32406}" type="pres">
      <dgm:prSet presAssocID="{84E74674-3641-40D2-8BBE-8EC0108C4392}" presName="dummy" presStyleCnt="0"/>
      <dgm:spPr/>
    </dgm:pt>
    <dgm:pt modelId="{9A2A4DD4-E9F2-43EC-9C0B-9418906F665D}" type="pres">
      <dgm:prSet presAssocID="{84E74674-3641-40D2-8BBE-8EC0108C4392}" presName="node" presStyleLbl="revTx" presStyleIdx="4" presStyleCnt="5">
        <dgm:presLayoutVars>
          <dgm:bulletEnabled val="1"/>
        </dgm:presLayoutVars>
      </dgm:prSet>
      <dgm:spPr/>
    </dgm:pt>
    <dgm:pt modelId="{CE353EB9-13EE-4FC4-929A-9A3ADDD05CE3}" type="pres">
      <dgm:prSet presAssocID="{7CB113AB-5FED-4242-A7FA-10D09472B6F2}" presName="sibTrans" presStyleLbl="node1" presStyleIdx="4" presStyleCnt="5"/>
      <dgm:spPr/>
    </dgm:pt>
  </dgm:ptLst>
  <dgm:cxnLst>
    <dgm:cxn modelId="{FE761007-8D19-4320-9BDC-B5B184E21FA2}" srcId="{D4BEDE6F-B392-4F8D-AB43-0A5CA9721758}" destId="{A98B641D-EDC4-4EB9-ACFA-C31624FE7210}" srcOrd="2" destOrd="0" parTransId="{9A38A9A2-3168-4221-B2B4-F299BAE60E63}" sibTransId="{9092014C-1084-45C0-8449-FDBD78FF07F6}"/>
    <dgm:cxn modelId="{3FB6AE15-0999-4842-B8E6-53917AEA5632}" type="presOf" srcId="{A98B641D-EDC4-4EB9-ACFA-C31624FE7210}" destId="{FBEDFDA0-F146-4520-80FF-EF47F7351C27}" srcOrd="0" destOrd="0" presId="urn:microsoft.com/office/officeart/2005/8/layout/cycle1"/>
    <dgm:cxn modelId="{9D00B61D-011D-4861-8A8B-1A7949E96C95}" srcId="{D4BEDE6F-B392-4F8D-AB43-0A5CA9721758}" destId="{CB9C0980-6A67-496A-9807-A306D0C10AF8}" srcOrd="0" destOrd="0" parTransId="{F1E7DE74-4343-4123-8040-61F5F229EF3D}" sibTransId="{6EF055BC-09FA-4856-8883-4F004BA036EB}"/>
    <dgm:cxn modelId="{46266829-C127-4CAA-860C-63DDDB631F31}" type="presOf" srcId="{9D33B136-39AD-4C90-9A73-1A1217D5BC4D}" destId="{931C5672-6F50-4AA3-9000-CED95AA60B49}" srcOrd="0" destOrd="0" presId="urn:microsoft.com/office/officeart/2005/8/layout/cycle1"/>
    <dgm:cxn modelId="{015C6E2F-67F5-43D1-9139-1536FCBFC07B}" srcId="{D4BEDE6F-B392-4F8D-AB43-0A5CA9721758}" destId="{0560447C-3DC5-42BF-8FB7-A86286AD2D89}" srcOrd="3" destOrd="0" parTransId="{E9364A84-4EB9-4D16-8086-757EAA6BFE27}" sibTransId="{9D33B136-39AD-4C90-9A73-1A1217D5BC4D}"/>
    <dgm:cxn modelId="{12EAC142-2C2B-42B7-8E2A-EC2D1926E496}" type="presOf" srcId="{D3888DE1-B4FD-4BF6-92DC-978389529837}" destId="{85886C18-855B-4CEC-B47E-639801E07301}" srcOrd="0" destOrd="0" presId="urn:microsoft.com/office/officeart/2005/8/layout/cycle1"/>
    <dgm:cxn modelId="{DD6F9265-A2FD-4FDB-8A89-CD411DB3830B}" type="presOf" srcId="{D4BEDE6F-B392-4F8D-AB43-0A5CA9721758}" destId="{040AD708-160F-4E89-938A-F0521463EC19}" srcOrd="0" destOrd="0" presId="urn:microsoft.com/office/officeart/2005/8/layout/cycle1"/>
    <dgm:cxn modelId="{4D422E49-6809-4184-81BC-C38FBBEEB44E}" type="presOf" srcId="{6EF055BC-09FA-4856-8883-4F004BA036EB}" destId="{06AE5DA1-86EC-4F96-AFA5-C30F7241AB4A}" srcOrd="0" destOrd="0" presId="urn:microsoft.com/office/officeart/2005/8/layout/cycle1"/>
    <dgm:cxn modelId="{95F70B57-7D8B-40DD-A264-3FF0277F4084}" srcId="{D4BEDE6F-B392-4F8D-AB43-0A5CA9721758}" destId="{84E74674-3641-40D2-8BBE-8EC0108C4392}" srcOrd="4" destOrd="0" parTransId="{6A8CEC29-CDAB-4133-9B3F-6E962493FED2}" sibTransId="{7CB113AB-5FED-4242-A7FA-10D09472B6F2}"/>
    <dgm:cxn modelId="{860D3459-5137-49B7-B6C4-5A09269BA04C}" type="presOf" srcId="{0560447C-3DC5-42BF-8FB7-A86286AD2D89}" destId="{3508BC48-EB44-4A9F-87F5-7BFA577B84FA}" srcOrd="0" destOrd="0" presId="urn:microsoft.com/office/officeart/2005/8/layout/cycle1"/>
    <dgm:cxn modelId="{520A78C5-011B-48AB-AFBA-BB339307F96F}" type="presOf" srcId="{9092014C-1084-45C0-8449-FDBD78FF07F6}" destId="{047E1030-C8EB-4843-BBAA-FCFC9219828A}" srcOrd="0" destOrd="0" presId="urn:microsoft.com/office/officeart/2005/8/layout/cycle1"/>
    <dgm:cxn modelId="{34B382D0-2008-47A5-8189-330A9F3F6FB2}" type="presOf" srcId="{7CB113AB-5FED-4242-A7FA-10D09472B6F2}" destId="{CE353EB9-13EE-4FC4-929A-9A3ADDD05CE3}" srcOrd="0" destOrd="0" presId="urn:microsoft.com/office/officeart/2005/8/layout/cycle1"/>
    <dgm:cxn modelId="{50A6CDD7-3115-4F8A-AD46-4DD90B9B2C31}" type="presOf" srcId="{74CF7EEA-5447-44E8-A025-3E3692B0CFCF}" destId="{1FCF1A35-8653-43B9-8BD8-E59EC8EF99CD}" srcOrd="0" destOrd="0" presId="urn:microsoft.com/office/officeart/2005/8/layout/cycle1"/>
    <dgm:cxn modelId="{C41521E4-DAEB-4D68-A465-A6B4B4E5A497}" srcId="{D4BEDE6F-B392-4F8D-AB43-0A5CA9721758}" destId="{74CF7EEA-5447-44E8-A025-3E3692B0CFCF}" srcOrd="1" destOrd="0" parTransId="{34E8F27A-0DFF-40C6-9865-C3BAE1A5C03A}" sibTransId="{D3888DE1-B4FD-4BF6-92DC-978389529837}"/>
    <dgm:cxn modelId="{97C332E5-B7D7-4DB8-BAB3-56CB2029906C}" type="presOf" srcId="{CB9C0980-6A67-496A-9807-A306D0C10AF8}" destId="{4388D3DA-7A08-49DC-B814-EB9610F71750}" srcOrd="0" destOrd="0" presId="urn:microsoft.com/office/officeart/2005/8/layout/cycle1"/>
    <dgm:cxn modelId="{AE6746F1-951B-4DB7-8FC0-E1F279531EAB}" type="presOf" srcId="{84E74674-3641-40D2-8BBE-8EC0108C4392}" destId="{9A2A4DD4-E9F2-43EC-9C0B-9418906F665D}" srcOrd="0" destOrd="0" presId="urn:microsoft.com/office/officeart/2005/8/layout/cycle1"/>
    <dgm:cxn modelId="{B0B475D4-DF34-4B14-A684-E9B473DB4344}" type="presParOf" srcId="{040AD708-160F-4E89-938A-F0521463EC19}" destId="{6754FCE1-981B-4007-B131-314734FA7185}" srcOrd="0" destOrd="0" presId="urn:microsoft.com/office/officeart/2005/8/layout/cycle1"/>
    <dgm:cxn modelId="{1A129021-598C-40F1-AD69-95A90DDDEAB0}" type="presParOf" srcId="{040AD708-160F-4E89-938A-F0521463EC19}" destId="{4388D3DA-7A08-49DC-B814-EB9610F71750}" srcOrd="1" destOrd="0" presId="urn:microsoft.com/office/officeart/2005/8/layout/cycle1"/>
    <dgm:cxn modelId="{8E856E25-9379-47AA-9A99-F2BE18823E2B}" type="presParOf" srcId="{040AD708-160F-4E89-938A-F0521463EC19}" destId="{06AE5DA1-86EC-4F96-AFA5-C30F7241AB4A}" srcOrd="2" destOrd="0" presId="urn:microsoft.com/office/officeart/2005/8/layout/cycle1"/>
    <dgm:cxn modelId="{2D7F83F6-8FDE-4DA3-87A0-543773FE4D3A}" type="presParOf" srcId="{040AD708-160F-4E89-938A-F0521463EC19}" destId="{651FEEF5-31F3-4747-8D36-BF74CBB3946E}" srcOrd="3" destOrd="0" presId="urn:microsoft.com/office/officeart/2005/8/layout/cycle1"/>
    <dgm:cxn modelId="{8D02874C-4FCB-47AD-AB0B-2550A6C2B837}" type="presParOf" srcId="{040AD708-160F-4E89-938A-F0521463EC19}" destId="{1FCF1A35-8653-43B9-8BD8-E59EC8EF99CD}" srcOrd="4" destOrd="0" presId="urn:microsoft.com/office/officeart/2005/8/layout/cycle1"/>
    <dgm:cxn modelId="{764BBD70-FDD5-48D9-84CC-FE0B62451529}" type="presParOf" srcId="{040AD708-160F-4E89-938A-F0521463EC19}" destId="{85886C18-855B-4CEC-B47E-639801E07301}" srcOrd="5" destOrd="0" presId="urn:microsoft.com/office/officeart/2005/8/layout/cycle1"/>
    <dgm:cxn modelId="{1FA53B95-B635-4DA3-8AFF-6FC2D15D8AD5}" type="presParOf" srcId="{040AD708-160F-4E89-938A-F0521463EC19}" destId="{3AE63030-E717-40F0-B97B-2E4D559A5247}" srcOrd="6" destOrd="0" presId="urn:microsoft.com/office/officeart/2005/8/layout/cycle1"/>
    <dgm:cxn modelId="{8D5CE883-B608-4A2B-B968-BB4666B05701}" type="presParOf" srcId="{040AD708-160F-4E89-938A-F0521463EC19}" destId="{FBEDFDA0-F146-4520-80FF-EF47F7351C27}" srcOrd="7" destOrd="0" presId="urn:microsoft.com/office/officeart/2005/8/layout/cycle1"/>
    <dgm:cxn modelId="{3B0447FF-0BE9-4628-BD8A-3EECB8A60F94}" type="presParOf" srcId="{040AD708-160F-4E89-938A-F0521463EC19}" destId="{047E1030-C8EB-4843-BBAA-FCFC9219828A}" srcOrd="8" destOrd="0" presId="urn:microsoft.com/office/officeart/2005/8/layout/cycle1"/>
    <dgm:cxn modelId="{FE9BF4BB-33DA-4F31-9BE7-7F367BC50734}" type="presParOf" srcId="{040AD708-160F-4E89-938A-F0521463EC19}" destId="{F496ADDF-9C4C-49E1-B5D8-40C7E7E628B5}" srcOrd="9" destOrd="0" presId="urn:microsoft.com/office/officeart/2005/8/layout/cycle1"/>
    <dgm:cxn modelId="{AE6E377E-EFF8-4F89-AA1F-9E1D397DE878}" type="presParOf" srcId="{040AD708-160F-4E89-938A-F0521463EC19}" destId="{3508BC48-EB44-4A9F-87F5-7BFA577B84FA}" srcOrd="10" destOrd="0" presId="urn:microsoft.com/office/officeart/2005/8/layout/cycle1"/>
    <dgm:cxn modelId="{67EEEFC6-F2CC-4204-BB27-3A8F131A5FCD}" type="presParOf" srcId="{040AD708-160F-4E89-938A-F0521463EC19}" destId="{931C5672-6F50-4AA3-9000-CED95AA60B49}" srcOrd="11" destOrd="0" presId="urn:microsoft.com/office/officeart/2005/8/layout/cycle1"/>
    <dgm:cxn modelId="{4EA2F8EA-533F-49F2-AF35-EFC6715E5990}" type="presParOf" srcId="{040AD708-160F-4E89-938A-F0521463EC19}" destId="{D68D3325-668E-4F4F-8497-614EB6F32406}" srcOrd="12" destOrd="0" presId="urn:microsoft.com/office/officeart/2005/8/layout/cycle1"/>
    <dgm:cxn modelId="{21E519C2-A98E-410D-BF01-49CCEFDA0391}" type="presParOf" srcId="{040AD708-160F-4E89-938A-F0521463EC19}" destId="{9A2A4DD4-E9F2-43EC-9C0B-9418906F665D}" srcOrd="13" destOrd="0" presId="urn:microsoft.com/office/officeart/2005/8/layout/cycle1"/>
    <dgm:cxn modelId="{BD4C7161-56B0-4657-BE80-DEC0D9D4C510}" type="presParOf" srcId="{040AD708-160F-4E89-938A-F0521463EC19}" destId="{CE353EB9-13EE-4FC4-929A-9A3ADDD05CE3}" srcOrd="14"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6F6E6A5-30DE-47E1-9004-75CFD6FF6E4E}"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pPr rtl="1"/>
          <a:endParaRPr lang="ar-SA"/>
        </a:p>
      </dgm:t>
    </dgm:pt>
    <dgm:pt modelId="{9604A082-39C3-4433-93EF-B7943B2B4FE5}">
      <dgm:prSet phldrT="[نص]" custT="1"/>
      <dgm:spPr/>
      <dgm:t>
        <a:bodyPr/>
        <a:lstStyle/>
        <a:p>
          <a:pPr rtl="1"/>
          <a:r>
            <a:rPr lang="ar-SA" sz="1600" b="1" dirty="0">
              <a:latin typeface="NeoSansArabic" panose="020B0504030504040204" pitchFamily="34" charset="-78"/>
              <a:cs typeface="NeoSansArabic" panose="020B0504030504040204" pitchFamily="34" charset="-78"/>
            </a:rPr>
            <a:t>الهو</a:t>
          </a:r>
        </a:p>
      </dgm:t>
    </dgm:pt>
    <dgm:pt modelId="{5BF60137-FF80-4733-B4B8-20E6D968C054}" type="parTrans" cxnId="{70D792B5-5B59-495E-B96F-D58EE1652182}">
      <dgm:prSet/>
      <dgm:spPr/>
      <dgm:t>
        <a:bodyPr/>
        <a:lstStyle/>
        <a:p>
          <a:pPr rtl="1"/>
          <a:endParaRPr lang="ar-SA"/>
        </a:p>
      </dgm:t>
    </dgm:pt>
    <dgm:pt modelId="{35A67509-93AE-4739-B3DB-2AAB03B9D007}" type="sibTrans" cxnId="{70D792B5-5B59-495E-B96F-D58EE1652182}">
      <dgm:prSet/>
      <dgm:spPr/>
      <dgm:t>
        <a:bodyPr/>
        <a:lstStyle/>
        <a:p>
          <a:pPr rtl="1"/>
          <a:endParaRPr lang="ar-SA"/>
        </a:p>
      </dgm:t>
    </dgm:pt>
    <dgm:pt modelId="{35596C3F-8A7B-44D1-B95B-CC21C56C5942}">
      <dgm:prSet phldrT="[نص]" custT="1"/>
      <dgm:spPr/>
      <dgm:t>
        <a:bodyPr/>
        <a:lstStyle/>
        <a:p>
          <a:pPr rtl="1"/>
          <a:r>
            <a:rPr lang="ar-SA" sz="1600" b="1" dirty="0">
              <a:latin typeface="NeoSansArabic" panose="020B0504030504040204" pitchFamily="34" charset="-78"/>
              <a:cs typeface="NeoSansArabic" panose="020B0504030504040204" pitchFamily="34" charset="-78"/>
            </a:rPr>
            <a:t>يبحث عن اللذة والاشباع السريع وهناك نوعين من الرغبات المسيطرة على هذا الجانب دوافع الحياة ودوافع الموت</a:t>
          </a:r>
        </a:p>
      </dgm:t>
    </dgm:pt>
    <dgm:pt modelId="{FFCC2A63-9ABB-4A1F-B348-5076B9D8190D}" type="parTrans" cxnId="{E2073DC5-4133-4CA1-ABA4-BD6828D49A32}">
      <dgm:prSet/>
      <dgm:spPr/>
      <dgm:t>
        <a:bodyPr/>
        <a:lstStyle/>
        <a:p>
          <a:pPr rtl="1"/>
          <a:endParaRPr lang="ar-SA"/>
        </a:p>
      </dgm:t>
    </dgm:pt>
    <dgm:pt modelId="{EF3DBB85-59D5-4BBD-AAAF-C532CA040BEA}" type="sibTrans" cxnId="{E2073DC5-4133-4CA1-ABA4-BD6828D49A32}">
      <dgm:prSet/>
      <dgm:spPr/>
      <dgm:t>
        <a:bodyPr/>
        <a:lstStyle/>
        <a:p>
          <a:pPr rtl="1"/>
          <a:endParaRPr lang="ar-SA"/>
        </a:p>
      </dgm:t>
    </dgm:pt>
    <dgm:pt modelId="{1F602DD7-84E0-4858-A468-44E824365D7A}">
      <dgm:prSet phldrT="[نص]" custT="1"/>
      <dgm:spPr/>
      <dgm:t>
        <a:bodyPr/>
        <a:lstStyle/>
        <a:p>
          <a:pPr rtl="1"/>
          <a:r>
            <a:rPr lang="ar-SA" sz="1600" b="1" dirty="0">
              <a:latin typeface="NeoSansArabic" panose="020B0504030504040204" pitchFamily="34" charset="-78"/>
              <a:cs typeface="NeoSansArabic" panose="020B0504030504040204" pitchFamily="34" charset="-78"/>
            </a:rPr>
            <a:t>الأنا</a:t>
          </a:r>
        </a:p>
      </dgm:t>
    </dgm:pt>
    <dgm:pt modelId="{3972B434-8D96-45CC-BA9C-BB5AA6A68051}" type="parTrans" cxnId="{22086C84-844A-40FB-BC4C-AF5963FA90C1}">
      <dgm:prSet/>
      <dgm:spPr/>
      <dgm:t>
        <a:bodyPr/>
        <a:lstStyle/>
        <a:p>
          <a:pPr rtl="1"/>
          <a:endParaRPr lang="ar-SA"/>
        </a:p>
      </dgm:t>
    </dgm:pt>
    <dgm:pt modelId="{4FA5439B-C526-4400-B223-5FF0D6B821DD}" type="sibTrans" cxnId="{22086C84-844A-40FB-BC4C-AF5963FA90C1}">
      <dgm:prSet/>
      <dgm:spPr/>
      <dgm:t>
        <a:bodyPr/>
        <a:lstStyle/>
        <a:p>
          <a:pPr rtl="1"/>
          <a:endParaRPr lang="ar-SA"/>
        </a:p>
      </dgm:t>
    </dgm:pt>
    <dgm:pt modelId="{AB67D144-6500-4B0D-8E45-A72AA6B22CFA}">
      <dgm:prSet phldrT="[نص]" custT="1"/>
      <dgm:spPr/>
      <dgm:t>
        <a:bodyPr/>
        <a:lstStyle/>
        <a:p>
          <a:pPr rtl="1"/>
          <a:r>
            <a:rPr lang="ar-SA" sz="1600" b="1" dirty="0">
              <a:latin typeface="NeoSansArabic" panose="020B0504030504040204" pitchFamily="34" charset="-78"/>
              <a:cs typeface="NeoSansArabic" panose="020B0504030504040204" pitchFamily="34" charset="-78"/>
            </a:rPr>
            <a:t>يعمل كوسيط بين مطالب الهو والواقع الخارجي </a:t>
          </a:r>
        </a:p>
      </dgm:t>
    </dgm:pt>
    <dgm:pt modelId="{A050D0F9-7F18-478C-ACC1-AB5930CC6B6E}" type="parTrans" cxnId="{C07FC54E-DDA0-4B35-AC98-6056BD829BD3}">
      <dgm:prSet/>
      <dgm:spPr/>
      <dgm:t>
        <a:bodyPr/>
        <a:lstStyle/>
        <a:p>
          <a:pPr rtl="1"/>
          <a:endParaRPr lang="ar-SA"/>
        </a:p>
      </dgm:t>
    </dgm:pt>
    <dgm:pt modelId="{4F835986-3D1A-4C81-8EDE-ABA1E1D3023C}" type="sibTrans" cxnId="{C07FC54E-DDA0-4B35-AC98-6056BD829BD3}">
      <dgm:prSet/>
      <dgm:spPr/>
      <dgm:t>
        <a:bodyPr/>
        <a:lstStyle/>
        <a:p>
          <a:pPr rtl="1"/>
          <a:endParaRPr lang="ar-SA"/>
        </a:p>
      </dgm:t>
    </dgm:pt>
    <dgm:pt modelId="{42755E4C-EDA7-4DAD-ABF1-4C02DDDDAF85}">
      <dgm:prSet phldrT="[نص]" custT="1"/>
      <dgm:spPr/>
      <dgm:t>
        <a:bodyPr/>
        <a:lstStyle/>
        <a:p>
          <a:pPr rtl="1"/>
          <a:r>
            <a:rPr lang="ar-SA" sz="1600" b="1" dirty="0">
              <a:latin typeface="NeoSansArabic" panose="020B0504030504040204" pitchFamily="34" charset="-78"/>
              <a:cs typeface="NeoSansArabic" panose="020B0504030504040204" pitchFamily="34" charset="-78"/>
            </a:rPr>
            <a:t>الأنا العليا</a:t>
          </a:r>
        </a:p>
      </dgm:t>
    </dgm:pt>
    <dgm:pt modelId="{DCA21FF2-07C1-4D0A-B39A-2AC05335D129}" type="parTrans" cxnId="{8F5974C1-F959-4BA6-B7DA-D949CE53FC7D}">
      <dgm:prSet/>
      <dgm:spPr/>
      <dgm:t>
        <a:bodyPr/>
        <a:lstStyle/>
        <a:p>
          <a:pPr rtl="1"/>
          <a:endParaRPr lang="ar-SA"/>
        </a:p>
      </dgm:t>
    </dgm:pt>
    <dgm:pt modelId="{D22A876D-92D1-4F54-8A22-5350EF655404}" type="sibTrans" cxnId="{8F5974C1-F959-4BA6-B7DA-D949CE53FC7D}">
      <dgm:prSet/>
      <dgm:spPr/>
      <dgm:t>
        <a:bodyPr/>
        <a:lstStyle/>
        <a:p>
          <a:pPr rtl="1"/>
          <a:endParaRPr lang="ar-SA"/>
        </a:p>
      </dgm:t>
    </dgm:pt>
    <dgm:pt modelId="{BA543FBD-5447-477D-ACEE-367DCE7E9916}">
      <dgm:prSet phldrT="[نص]" custT="1"/>
      <dgm:spPr/>
      <dgm:t>
        <a:bodyPr/>
        <a:lstStyle/>
        <a:p>
          <a:pPr rtl="1"/>
          <a:r>
            <a:rPr lang="ar-SA" sz="1600" b="1" dirty="0">
              <a:latin typeface="NeoSansArabic" panose="020B0504030504040204" pitchFamily="34" charset="-78"/>
              <a:cs typeface="NeoSansArabic" panose="020B0504030504040204" pitchFamily="34" charset="-78"/>
            </a:rPr>
            <a:t>تمثل الضمير ويهتم </a:t>
          </a:r>
          <a:r>
            <a:rPr lang="ar-SA" sz="1600" b="1" dirty="0" err="1">
              <a:latin typeface="NeoSansArabic" panose="020B0504030504040204" pitchFamily="34" charset="-78"/>
              <a:cs typeface="NeoSansArabic" panose="020B0504030504040204" pitchFamily="34" charset="-78"/>
            </a:rPr>
            <a:t>بماهو</a:t>
          </a:r>
          <a:r>
            <a:rPr lang="ar-SA" sz="1600" b="1" dirty="0">
              <a:latin typeface="NeoSansArabic" panose="020B0504030504040204" pitchFamily="34" charset="-78"/>
              <a:cs typeface="NeoSansArabic" panose="020B0504030504040204" pitchFamily="34" charset="-78"/>
            </a:rPr>
            <a:t> صواب او خطأ حسن أو سيء وينقسم الى الضمير </a:t>
          </a:r>
          <a:r>
            <a:rPr lang="ar-SA" sz="1600" b="1" dirty="0" err="1">
              <a:latin typeface="NeoSansArabic" panose="020B0504030504040204" pitchFamily="34" charset="-78"/>
              <a:cs typeface="NeoSansArabic" panose="020B0504030504040204" pitchFamily="34" charset="-78"/>
            </a:rPr>
            <a:t>والأنا</a:t>
          </a:r>
          <a:r>
            <a:rPr lang="ar-SA" sz="1600" b="1" dirty="0">
              <a:latin typeface="NeoSansArabic" panose="020B0504030504040204" pitchFamily="34" charset="-78"/>
              <a:cs typeface="NeoSansArabic" panose="020B0504030504040204" pitchFamily="34" charset="-78"/>
            </a:rPr>
            <a:t> المثالية</a:t>
          </a:r>
        </a:p>
      </dgm:t>
    </dgm:pt>
    <dgm:pt modelId="{E823EA18-4340-4782-B9E1-52696CC74157}" type="parTrans" cxnId="{A56183F5-0D42-4A32-A23C-A1ABA8F45677}">
      <dgm:prSet/>
      <dgm:spPr/>
      <dgm:t>
        <a:bodyPr/>
        <a:lstStyle/>
        <a:p>
          <a:pPr rtl="1"/>
          <a:endParaRPr lang="ar-SA"/>
        </a:p>
      </dgm:t>
    </dgm:pt>
    <dgm:pt modelId="{25A02055-E3B5-46F4-8004-EE23A50DA4F6}" type="sibTrans" cxnId="{A56183F5-0D42-4A32-A23C-A1ABA8F45677}">
      <dgm:prSet/>
      <dgm:spPr/>
      <dgm:t>
        <a:bodyPr/>
        <a:lstStyle/>
        <a:p>
          <a:pPr rtl="1"/>
          <a:endParaRPr lang="ar-SA"/>
        </a:p>
      </dgm:t>
    </dgm:pt>
    <dgm:pt modelId="{FD9C3881-2CE8-455F-B5ED-1601D555EFFF}" type="pres">
      <dgm:prSet presAssocID="{C6F6E6A5-30DE-47E1-9004-75CFD6FF6E4E}" presName="Name0" presStyleCnt="0">
        <dgm:presLayoutVars>
          <dgm:chMax val="5"/>
          <dgm:chPref val="5"/>
          <dgm:dir/>
          <dgm:animLvl val="lvl"/>
        </dgm:presLayoutVars>
      </dgm:prSet>
      <dgm:spPr/>
    </dgm:pt>
    <dgm:pt modelId="{87BDFE74-698C-4ACE-AC38-F0D34DF943DA}" type="pres">
      <dgm:prSet presAssocID="{9604A082-39C3-4433-93EF-B7943B2B4FE5}" presName="parentText1" presStyleLbl="node1" presStyleIdx="0" presStyleCnt="3">
        <dgm:presLayoutVars>
          <dgm:chMax/>
          <dgm:chPref val="3"/>
          <dgm:bulletEnabled val="1"/>
        </dgm:presLayoutVars>
      </dgm:prSet>
      <dgm:spPr/>
    </dgm:pt>
    <dgm:pt modelId="{F963559B-ED16-4224-B587-3FE7D00DF7A4}" type="pres">
      <dgm:prSet presAssocID="{9604A082-39C3-4433-93EF-B7943B2B4FE5}" presName="childText1" presStyleLbl="solidAlignAcc1" presStyleIdx="0" presStyleCnt="3">
        <dgm:presLayoutVars>
          <dgm:chMax val="0"/>
          <dgm:chPref val="0"/>
          <dgm:bulletEnabled val="1"/>
        </dgm:presLayoutVars>
      </dgm:prSet>
      <dgm:spPr/>
    </dgm:pt>
    <dgm:pt modelId="{BAE28CF2-9F05-4F8F-B283-A01E7A468A6F}" type="pres">
      <dgm:prSet presAssocID="{1F602DD7-84E0-4858-A468-44E824365D7A}" presName="parentText2" presStyleLbl="node1" presStyleIdx="1" presStyleCnt="3">
        <dgm:presLayoutVars>
          <dgm:chMax/>
          <dgm:chPref val="3"/>
          <dgm:bulletEnabled val="1"/>
        </dgm:presLayoutVars>
      </dgm:prSet>
      <dgm:spPr/>
    </dgm:pt>
    <dgm:pt modelId="{ADECC958-EF26-472B-8D4E-4A7299AB65C4}" type="pres">
      <dgm:prSet presAssocID="{1F602DD7-84E0-4858-A468-44E824365D7A}" presName="childText2" presStyleLbl="solidAlignAcc1" presStyleIdx="1" presStyleCnt="3">
        <dgm:presLayoutVars>
          <dgm:chMax val="0"/>
          <dgm:chPref val="0"/>
          <dgm:bulletEnabled val="1"/>
        </dgm:presLayoutVars>
      </dgm:prSet>
      <dgm:spPr/>
    </dgm:pt>
    <dgm:pt modelId="{1E611962-7F3F-4000-B011-B2B3DFFC21D9}" type="pres">
      <dgm:prSet presAssocID="{42755E4C-EDA7-4DAD-ABF1-4C02DDDDAF85}" presName="parentText3" presStyleLbl="node1" presStyleIdx="2" presStyleCnt="3">
        <dgm:presLayoutVars>
          <dgm:chMax/>
          <dgm:chPref val="3"/>
          <dgm:bulletEnabled val="1"/>
        </dgm:presLayoutVars>
      </dgm:prSet>
      <dgm:spPr/>
    </dgm:pt>
    <dgm:pt modelId="{037A634E-2DB2-4C3B-936B-12693F5C2357}" type="pres">
      <dgm:prSet presAssocID="{42755E4C-EDA7-4DAD-ABF1-4C02DDDDAF85}" presName="childText3" presStyleLbl="solidAlignAcc1" presStyleIdx="2" presStyleCnt="3">
        <dgm:presLayoutVars>
          <dgm:chMax val="0"/>
          <dgm:chPref val="0"/>
          <dgm:bulletEnabled val="1"/>
        </dgm:presLayoutVars>
      </dgm:prSet>
      <dgm:spPr/>
    </dgm:pt>
  </dgm:ptLst>
  <dgm:cxnLst>
    <dgm:cxn modelId="{A5E6D239-259C-4BEE-A2BF-5CFECCA0281F}" type="presOf" srcId="{9604A082-39C3-4433-93EF-B7943B2B4FE5}" destId="{87BDFE74-698C-4ACE-AC38-F0D34DF943DA}" srcOrd="0" destOrd="0" presId="urn:microsoft.com/office/officeart/2009/3/layout/IncreasingArrowsProcess"/>
    <dgm:cxn modelId="{E9B5C262-525F-4EDB-88CA-EF2D1D6BB460}" type="presOf" srcId="{35596C3F-8A7B-44D1-B95B-CC21C56C5942}" destId="{F963559B-ED16-4224-B587-3FE7D00DF7A4}" srcOrd="0" destOrd="0" presId="urn:microsoft.com/office/officeart/2009/3/layout/IncreasingArrowsProcess"/>
    <dgm:cxn modelId="{42D24967-79ED-4E1F-ACAC-2A88EE42338F}" type="presOf" srcId="{C6F6E6A5-30DE-47E1-9004-75CFD6FF6E4E}" destId="{FD9C3881-2CE8-455F-B5ED-1601D555EFFF}" srcOrd="0" destOrd="0" presId="urn:microsoft.com/office/officeart/2009/3/layout/IncreasingArrowsProcess"/>
    <dgm:cxn modelId="{C07FC54E-DDA0-4B35-AC98-6056BD829BD3}" srcId="{1F602DD7-84E0-4858-A468-44E824365D7A}" destId="{AB67D144-6500-4B0D-8E45-A72AA6B22CFA}" srcOrd="0" destOrd="0" parTransId="{A050D0F9-7F18-478C-ACC1-AB5930CC6B6E}" sibTransId="{4F835986-3D1A-4C81-8EDE-ABA1E1D3023C}"/>
    <dgm:cxn modelId="{22086C84-844A-40FB-BC4C-AF5963FA90C1}" srcId="{C6F6E6A5-30DE-47E1-9004-75CFD6FF6E4E}" destId="{1F602DD7-84E0-4858-A468-44E824365D7A}" srcOrd="1" destOrd="0" parTransId="{3972B434-8D96-45CC-BA9C-BB5AA6A68051}" sibTransId="{4FA5439B-C526-4400-B223-5FF0D6B821DD}"/>
    <dgm:cxn modelId="{973C60A1-F9A6-4F01-A202-DB5558658346}" type="presOf" srcId="{1F602DD7-84E0-4858-A468-44E824365D7A}" destId="{BAE28CF2-9F05-4F8F-B283-A01E7A468A6F}" srcOrd="0" destOrd="0" presId="urn:microsoft.com/office/officeart/2009/3/layout/IncreasingArrowsProcess"/>
    <dgm:cxn modelId="{70D792B5-5B59-495E-B96F-D58EE1652182}" srcId="{C6F6E6A5-30DE-47E1-9004-75CFD6FF6E4E}" destId="{9604A082-39C3-4433-93EF-B7943B2B4FE5}" srcOrd="0" destOrd="0" parTransId="{5BF60137-FF80-4733-B4B8-20E6D968C054}" sibTransId="{35A67509-93AE-4739-B3DB-2AAB03B9D007}"/>
    <dgm:cxn modelId="{8F5974C1-F959-4BA6-B7DA-D949CE53FC7D}" srcId="{C6F6E6A5-30DE-47E1-9004-75CFD6FF6E4E}" destId="{42755E4C-EDA7-4DAD-ABF1-4C02DDDDAF85}" srcOrd="2" destOrd="0" parTransId="{DCA21FF2-07C1-4D0A-B39A-2AC05335D129}" sibTransId="{D22A876D-92D1-4F54-8A22-5350EF655404}"/>
    <dgm:cxn modelId="{E2073DC5-4133-4CA1-ABA4-BD6828D49A32}" srcId="{9604A082-39C3-4433-93EF-B7943B2B4FE5}" destId="{35596C3F-8A7B-44D1-B95B-CC21C56C5942}" srcOrd="0" destOrd="0" parTransId="{FFCC2A63-9ABB-4A1F-B348-5076B9D8190D}" sibTransId="{EF3DBB85-59D5-4BBD-AAAF-C532CA040BEA}"/>
    <dgm:cxn modelId="{D19D5BCE-6C67-4B78-994F-4748B1057FF8}" type="presOf" srcId="{AB67D144-6500-4B0D-8E45-A72AA6B22CFA}" destId="{ADECC958-EF26-472B-8D4E-4A7299AB65C4}" srcOrd="0" destOrd="0" presId="urn:microsoft.com/office/officeart/2009/3/layout/IncreasingArrowsProcess"/>
    <dgm:cxn modelId="{68E47BDE-EFF0-4B06-AF0E-B1704E2C19C7}" type="presOf" srcId="{BA543FBD-5447-477D-ACEE-367DCE7E9916}" destId="{037A634E-2DB2-4C3B-936B-12693F5C2357}" srcOrd="0" destOrd="0" presId="urn:microsoft.com/office/officeart/2009/3/layout/IncreasingArrowsProcess"/>
    <dgm:cxn modelId="{4FD877EA-3B04-47F9-B36D-E864F92661F8}" type="presOf" srcId="{42755E4C-EDA7-4DAD-ABF1-4C02DDDDAF85}" destId="{1E611962-7F3F-4000-B011-B2B3DFFC21D9}" srcOrd="0" destOrd="0" presId="urn:microsoft.com/office/officeart/2009/3/layout/IncreasingArrowsProcess"/>
    <dgm:cxn modelId="{A56183F5-0D42-4A32-A23C-A1ABA8F45677}" srcId="{42755E4C-EDA7-4DAD-ABF1-4C02DDDDAF85}" destId="{BA543FBD-5447-477D-ACEE-367DCE7E9916}" srcOrd="0" destOrd="0" parTransId="{E823EA18-4340-4782-B9E1-52696CC74157}" sibTransId="{25A02055-E3B5-46F4-8004-EE23A50DA4F6}"/>
    <dgm:cxn modelId="{2E245711-8626-432A-9B04-9009E58D7063}" type="presParOf" srcId="{FD9C3881-2CE8-455F-B5ED-1601D555EFFF}" destId="{87BDFE74-698C-4ACE-AC38-F0D34DF943DA}" srcOrd="0" destOrd="0" presId="urn:microsoft.com/office/officeart/2009/3/layout/IncreasingArrowsProcess"/>
    <dgm:cxn modelId="{72F09D12-2227-486D-B0B1-969546219165}" type="presParOf" srcId="{FD9C3881-2CE8-455F-B5ED-1601D555EFFF}" destId="{F963559B-ED16-4224-B587-3FE7D00DF7A4}" srcOrd="1" destOrd="0" presId="urn:microsoft.com/office/officeart/2009/3/layout/IncreasingArrowsProcess"/>
    <dgm:cxn modelId="{5BF047E0-C2D0-454F-996D-AA38E5637EC5}" type="presParOf" srcId="{FD9C3881-2CE8-455F-B5ED-1601D555EFFF}" destId="{BAE28CF2-9F05-4F8F-B283-A01E7A468A6F}" srcOrd="2" destOrd="0" presId="urn:microsoft.com/office/officeart/2009/3/layout/IncreasingArrowsProcess"/>
    <dgm:cxn modelId="{18E2FFF1-0EA0-4B93-975F-494B78DD0B53}" type="presParOf" srcId="{FD9C3881-2CE8-455F-B5ED-1601D555EFFF}" destId="{ADECC958-EF26-472B-8D4E-4A7299AB65C4}" srcOrd="3" destOrd="0" presId="urn:microsoft.com/office/officeart/2009/3/layout/IncreasingArrowsProcess"/>
    <dgm:cxn modelId="{690693CB-B564-4160-9ECF-7235F171FF42}" type="presParOf" srcId="{FD9C3881-2CE8-455F-B5ED-1601D555EFFF}" destId="{1E611962-7F3F-4000-B011-B2B3DFFC21D9}" srcOrd="4" destOrd="0" presId="urn:microsoft.com/office/officeart/2009/3/layout/IncreasingArrowsProcess"/>
    <dgm:cxn modelId="{8C54ED40-1974-4ACD-B874-78BA8F8CC0BD}" type="presParOf" srcId="{FD9C3881-2CE8-455F-B5ED-1601D555EFFF}" destId="{037A634E-2DB2-4C3B-936B-12693F5C2357}" srcOrd="5" destOrd="0" presId="urn:microsoft.com/office/officeart/2009/3/layout/IncreasingArrows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44449FE-E0A9-4083-BBF6-393788934C1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pPr rtl="1"/>
          <a:endParaRPr lang="ar-SA"/>
        </a:p>
      </dgm:t>
    </dgm:pt>
    <dgm:pt modelId="{8C13FD44-710C-408C-8207-1B2D07BAD544}">
      <dgm:prSet phldrT="[نص]" custT="1"/>
      <dgm:spPr/>
      <dgm:t>
        <a:bodyPr/>
        <a:lstStyle/>
        <a:p>
          <a:pPr rtl="1"/>
          <a:r>
            <a:rPr lang="ar-SA" sz="1600" b="1" dirty="0">
              <a:latin typeface="NeoSansArabic" panose="020B0504030504040204" pitchFamily="34" charset="-78"/>
              <a:cs typeface="NeoSansArabic" panose="020B0504030504040204" pitchFamily="34" charset="-78"/>
            </a:rPr>
            <a:t>المرحلة الفمية</a:t>
          </a:r>
        </a:p>
      </dgm:t>
    </dgm:pt>
    <dgm:pt modelId="{F2347534-C630-46F4-9755-151D0A2C6CA5}" type="parTrans" cxnId="{FCE64E2E-3CEF-4F3A-8EAC-46EFEB98011C}">
      <dgm:prSet/>
      <dgm:spPr/>
      <dgm:t>
        <a:bodyPr/>
        <a:lstStyle/>
        <a:p>
          <a:pPr rtl="1"/>
          <a:endParaRPr lang="ar-SA"/>
        </a:p>
      </dgm:t>
    </dgm:pt>
    <dgm:pt modelId="{401A2D74-1D19-4ABE-98DF-38C12F5109BF}" type="sibTrans" cxnId="{FCE64E2E-3CEF-4F3A-8EAC-46EFEB98011C}">
      <dgm:prSet/>
      <dgm:spPr/>
      <dgm:t>
        <a:bodyPr/>
        <a:lstStyle/>
        <a:p>
          <a:pPr rtl="1"/>
          <a:endParaRPr lang="ar-SA"/>
        </a:p>
      </dgm:t>
    </dgm:pt>
    <dgm:pt modelId="{F387CC94-9C83-4A31-8E94-31725BF0045F}">
      <dgm:prSet phldrT="[نص]" custT="1"/>
      <dgm:spPr/>
      <dgm:t>
        <a:bodyPr/>
        <a:lstStyle/>
        <a:p>
          <a:pPr rtl="1"/>
          <a:r>
            <a:rPr lang="ar-SA" sz="1600" b="1" dirty="0">
              <a:latin typeface="NeoSansArabic" panose="020B0504030504040204" pitchFamily="34" charset="-78"/>
              <a:cs typeface="NeoSansArabic" panose="020B0504030504040204" pitchFamily="34" charset="-78"/>
            </a:rPr>
            <a:t>المرحلة الشرجية</a:t>
          </a:r>
        </a:p>
      </dgm:t>
    </dgm:pt>
    <dgm:pt modelId="{D586D6BE-E9AB-402A-B689-24AFC564F264}" type="parTrans" cxnId="{13BE31A8-E4A6-4F66-B490-8E62C67C365E}">
      <dgm:prSet/>
      <dgm:spPr/>
      <dgm:t>
        <a:bodyPr/>
        <a:lstStyle/>
        <a:p>
          <a:pPr rtl="1"/>
          <a:endParaRPr lang="ar-SA"/>
        </a:p>
      </dgm:t>
    </dgm:pt>
    <dgm:pt modelId="{61FE6F30-5C92-4FAF-8B80-AD30268D27C6}" type="sibTrans" cxnId="{13BE31A8-E4A6-4F66-B490-8E62C67C365E}">
      <dgm:prSet/>
      <dgm:spPr/>
      <dgm:t>
        <a:bodyPr/>
        <a:lstStyle/>
        <a:p>
          <a:pPr rtl="1"/>
          <a:endParaRPr lang="ar-SA"/>
        </a:p>
      </dgm:t>
    </dgm:pt>
    <dgm:pt modelId="{4F7555B5-48EB-474F-93E4-9E6AF0951ECD}">
      <dgm:prSet phldrT="[نص]" custT="1"/>
      <dgm:spPr/>
      <dgm:t>
        <a:bodyPr/>
        <a:lstStyle/>
        <a:p>
          <a:pPr rtl="1"/>
          <a:r>
            <a:rPr lang="ar-SA" sz="1600" b="1" dirty="0">
              <a:latin typeface="NeoSansArabic" panose="020B0504030504040204" pitchFamily="34" charset="-78"/>
              <a:cs typeface="NeoSansArabic" panose="020B0504030504040204" pitchFamily="34" charset="-78"/>
            </a:rPr>
            <a:t>المرحلة </a:t>
          </a:r>
          <a:r>
            <a:rPr lang="ar-SA" sz="1600" b="1" dirty="0" err="1">
              <a:latin typeface="NeoSansArabic" panose="020B0504030504040204" pitchFamily="34" charset="-78"/>
              <a:cs typeface="NeoSansArabic" panose="020B0504030504040204" pitchFamily="34" charset="-78"/>
            </a:rPr>
            <a:t>القضيبية</a:t>
          </a:r>
          <a:endParaRPr lang="ar-SA" sz="1600" b="1" dirty="0">
            <a:latin typeface="NeoSansArabic" panose="020B0504030504040204" pitchFamily="34" charset="-78"/>
            <a:cs typeface="NeoSansArabic" panose="020B0504030504040204" pitchFamily="34" charset="-78"/>
          </a:endParaRPr>
        </a:p>
      </dgm:t>
    </dgm:pt>
    <dgm:pt modelId="{90132660-2E11-4059-B67B-956C2D978F5D}" type="parTrans" cxnId="{BA586D57-DC8F-45A7-A309-52113058CB62}">
      <dgm:prSet/>
      <dgm:spPr/>
      <dgm:t>
        <a:bodyPr/>
        <a:lstStyle/>
        <a:p>
          <a:pPr rtl="1"/>
          <a:endParaRPr lang="ar-SA"/>
        </a:p>
      </dgm:t>
    </dgm:pt>
    <dgm:pt modelId="{9AADEF6E-B2A2-48A4-BFA5-411DC4655815}" type="sibTrans" cxnId="{BA586D57-DC8F-45A7-A309-52113058CB62}">
      <dgm:prSet/>
      <dgm:spPr/>
      <dgm:t>
        <a:bodyPr/>
        <a:lstStyle/>
        <a:p>
          <a:pPr rtl="1"/>
          <a:endParaRPr lang="ar-SA"/>
        </a:p>
      </dgm:t>
    </dgm:pt>
    <dgm:pt modelId="{8C7CC4D0-8A7E-4ACA-997A-F477CB12A9BC}">
      <dgm:prSet phldrT="[نص]" custT="1"/>
      <dgm:spPr/>
      <dgm:t>
        <a:bodyPr/>
        <a:lstStyle/>
        <a:p>
          <a:pPr rtl="1"/>
          <a:r>
            <a:rPr lang="ar-SA" sz="1600" b="1" dirty="0">
              <a:latin typeface="NeoSansArabic" panose="020B0504030504040204" pitchFamily="34" charset="-78"/>
              <a:cs typeface="NeoSansArabic" panose="020B0504030504040204" pitchFamily="34" charset="-78"/>
            </a:rPr>
            <a:t>المرحلة التناسلية</a:t>
          </a:r>
        </a:p>
      </dgm:t>
    </dgm:pt>
    <dgm:pt modelId="{4F14618A-96C1-4590-A871-4970548D77F9}" type="parTrans" cxnId="{2FD80BC7-DA5C-4F7A-8C7F-E1DFD5B0892E}">
      <dgm:prSet/>
      <dgm:spPr/>
      <dgm:t>
        <a:bodyPr/>
        <a:lstStyle/>
        <a:p>
          <a:pPr rtl="1"/>
          <a:endParaRPr lang="ar-SA"/>
        </a:p>
      </dgm:t>
    </dgm:pt>
    <dgm:pt modelId="{EEE94BEC-44C2-4B9B-B565-8A9042865E12}" type="sibTrans" cxnId="{2FD80BC7-DA5C-4F7A-8C7F-E1DFD5B0892E}">
      <dgm:prSet/>
      <dgm:spPr/>
      <dgm:t>
        <a:bodyPr/>
        <a:lstStyle/>
        <a:p>
          <a:pPr rtl="1"/>
          <a:endParaRPr lang="ar-SA"/>
        </a:p>
      </dgm:t>
    </dgm:pt>
    <dgm:pt modelId="{14043CAA-FA95-4447-85D5-E7C925F0B941}">
      <dgm:prSet phldrT="[نص]" custT="1"/>
      <dgm:spPr/>
      <dgm:t>
        <a:bodyPr/>
        <a:lstStyle/>
        <a:p>
          <a:pPr rtl="1"/>
          <a:r>
            <a:rPr lang="ar-SA" sz="1600" b="1" dirty="0">
              <a:latin typeface="NeoSansArabic" panose="020B0504030504040204" pitchFamily="34" charset="-78"/>
              <a:cs typeface="NeoSansArabic" panose="020B0504030504040204" pitchFamily="34" charset="-78"/>
            </a:rPr>
            <a:t>مرحلة الكمون</a:t>
          </a:r>
        </a:p>
      </dgm:t>
    </dgm:pt>
    <dgm:pt modelId="{05B2776C-8D6C-4F45-B1F0-43089FCACADC}" type="parTrans" cxnId="{898C283D-A8D2-4AF6-868F-0546BBEBB102}">
      <dgm:prSet/>
      <dgm:spPr/>
      <dgm:t>
        <a:bodyPr/>
        <a:lstStyle/>
        <a:p>
          <a:pPr rtl="1"/>
          <a:endParaRPr lang="ar-SA"/>
        </a:p>
      </dgm:t>
    </dgm:pt>
    <dgm:pt modelId="{76DB5B03-68A9-4D09-90B1-9DA685444321}" type="sibTrans" cxnId="{898C283D-A8D2-4AF6-868F-0546BBEBB102}">
      <dgm:prSet/>
      <dgm:spPr/>
      <dgm:t>
        <a:bodyPr/>
        <a:lstStyle/>
        <a:p>
          <a:pPr rtl="1"/>
          <a:endParaRPr lang="ar-SA"/>
        </a:p>
      </dgm:t>
    </dgm:pt>
    <dgm:pt modelId="{82005EFB-A266-4496-9862-D28A73AB9035}" type="pres">
      <dgm:prSet presAssocID="{D44449FE-E0A9-4083-BBF6-393788934C1B}" presName="rootnode" presStyleCnt="0">
        <dgm:presLayoutVars>
          <dgm:chMax/>
          <dgm:chPref/>
          <dgm:dir/>
          <dgm:animLvl val="lvl"/>
        </dgm:presLayoutVars>
      </dgm:prSet>
      <dgm:spPr/>
    </dgm:pt>
    <dgm:pt modelId="{6315F19F-350F-4BE0-9458-4C8F5B550BF2}" type="pres">
      <dgm:prSet presAssocID="{8C13FD44-710C-408C-8207-1B2D07BAD544}" presName="composite" presStyleCnt="0"/>
      <dgm:spPr/>
    </dgm:pt>
    <dgm:pt modelId="{FA978D9B-4DC5-4B9B-B126-EAC2470E2B2E}" type="pres">
      <dgm:prSet presAssocID="{8C13FD44-710C-408C-8207-1B2D07BAD544}" presName="LShape" presStyleLbl="alignNode1" presStyleIdx="0" presStyleCnt="9"/>
      <dgm:spPr/>
    </dgm:pt>
    <dgm:pt modelId="{06491C58-25E4-4F04-AD4B-67F718442200}" type="pres">
      <dgm:prSet presAssocID="{8C13FD44-710C-408C-8207-1B2D07BAD544}" presName="ParentText" presStyleLbl="revTx" presStyleIdx="0" presStyleCnt="5">
        <dgm:presLayoutVars>
          <dgm:chMax val="0"/>
          <dgm:chPref val="0"/>
          <dgm:bulletEnabled val="1"/>
        </dgm:presLayoutVars>
      </dgm:prSet>
      <dgm:spPr/>
    </dgm:pt>
    <dgm:pt modelId="{A3A5BFD2-EBA6-4C90-8AF3-EA0141D9DDBF}" type="pres">
      <dgm:prSet presAssocID="{8C13FD44-710C-408C-8207-1B2D07BAD544}" presName="Triangle" presStyleLbl="alignNode1" presStyleIdx="1" presStyleCnt="9"/>
      <dgm:spPr/>
    </dgm:pt>
    <dgm:pt modelId="{EBB9D06B-AB25-4500-AB0F-ABA165F09AB2}" type="pres">
      <dgm:prSet presAssocID="{401A2D74-1D19-4ABE-98DF-38C12F5109BF}" presName="sibTrans" presStyleCnt="0"/>
      <dgm:spPr/>
    </dgm:pt>
    <dgm:pt modelId="{67111579-405C-411F-9475-42624950FB1A}" type="pres">
      <dgm:prSet presAssocID="{401A2D74-1D19-4ABE-98DF-38C12F5109BF}" presName="space" presStyleCnt="0"/>
      <dgm:spPr/>
    </dgm:pt>
    <dgm:pt modelId="{8FD9BCD3-E0BA-4AA9-9DC1-F1D22AEB64A6}" type="pres">
      <dgm:prSet presAssocID="{F387CC94-9C83-4A31-8E94-31725BF0045F}" presName="composite" presStyleCnt="0"/>
      <dgm:spPr/>
    </dgm:pt>
    <dgm:pt modelId="{1C02200E-6BF9-467E-AAC7-F1BE8E246F37}" type="pres">
      <dgm:prSet presAssocID="{F387CC94-9C83-4A31-8E94-31725BF0045F}" presName="LShape" presStyleLbl="alignNode1" presStyleIdx="2" presStyleCnt="9"/>
      <dgm:spPr/>
    </dgm:pt>
    <dgm:pt modelId="{51F548C0-2636-482A-8E58-8D2E999E329A}" type="pres">
      <dgm:prSet presAssocID="{F387CC94-9C83-4A31-8E94-31725BF0045F}" presName="ParentText" presStyleLbl="revTx" presStyleIdx="1" presStyleCnt="5">
        <dgm:presLayoutVars>
          <dgm:chMax val="0"/>
          <dgm:chPref val="0"/>
          <dgm:bulletEnabled val="1"/>
        </dgm:presLayoutVars>
      </dgm:prSet>
      <dgm:spPr/>
    </dgm:pt>
    <dgm:pt modelId="{55F1EE3E-ECC2-4262-A62E-6743D22DD717}" type="pres">
      <dgm:prSet presAssocID="{F387CC94-9C83-4A31-8E94-31725BF0045F}" presName="Triangle" presStyleLbl="alignNode1" presStyleIdx="3" presStyleCnt="9"/>
      <dgm:spPr/>
    </dgm:pt>
    <dgm:pt modelId="{F88B0915-D60C-4E99-B9AF-F3977C965CB3}" type="pres">
      <dgm:prSet presAssocID="{61FE6F30-5C92-4FAF-8B80-AD30268D27C6}" presName="sibTrans" presStyleCnt="0"/>
      <dgm:spPr/>
    </dgm:pt>
    <dgm:pt modelId="{0A2D96CB-B725-4AB7-B484-20CA7647516D}" type="pres">
      <dgm:prSet presAssocID="{61FE6F30-5C92-4FAF-8B80-AD30268D27C6}" presName="space" presStyleCnt="0"/>
      <dgm:spPr/>
    </dgm:pt>
    <dgm:pt modelId="{45267B54-8CEF-4288-A717-F917819A7381}" type="pres">
      <dgm:prSet presAssocID="{4F7555B5-48EB-474F-93E4-9E6AF0951ECD}" presName="composite" presStyleCnt="0"/>
      <dgm:spPr/>
    </dgm:pt>
    <dgm:pt modelId="{6D6AD0FD-CB06-4A27-BB5A-F0C7FACCFE69}" type="pres">
      <dgm:prSet presAssocID="{4F7555B5-48EB-474F-93E4-9E6AF0951ECD}" presName="LShape" presStyleLbl="alignNode1" presStyleIdx="4" presStyleCnt="9"/>
      <dgm:spPr/>
    </dgm:pt>
    <dgm:pt modelId="{36736598-FCCA-4D92-BD52-A8D83CE45145}" type="pres">
      <dgm:prSet presAssocID="{4F7555B5-48EB-474F-93E4-9E6AF0951ECD}" presName="ParentText" presStyleLbl="revTx" presStyleIdx="2" presStyleCnt="5">
        <dgm:presLayoutVars>
          <dgm:chMax val="0"/>
          <dgm:chPref val="0"/>
          <dgm:bulletEnabled val="1"/>
        </dgm:presLayoutVars>
      </dgm:prSet>
      <dgm:spPr/>
    </dgm:pt>
    <dgm:pt modelId="{A6698F8A-3E33-4AE1-AD6D-0BA39900695F}" type="pres">
      <dgm:prSet presAssocID="{4F7555B5-48EB-474F-93E4-9E6AF0951ECD}" presName="Triangle" presStyleLbl="alignNode1" presStyleIdx="5" presStyleCnt="9"/>
      <dgm:spPr/>
    </dgm:pt>
    <dgm:pt modelId="{0ED2F4D4-F901-4281-B484-EBD31F22D3CB}" type="pres">
      <dgm:prSet presAssocID="{9AADEF6E-B2A2-48A4-BFA5-411DC4655815}" presName="sibTrans" presStyleCnt="0"/>
      <dgm:spPr/>
    </dgm:pt>
    <dgm:pt modelId="{0BDC6E2F-1694-4D6E-A3F2-97664E675438}" type="pres">
      <dgm:prSet presAssocID="{9AADEF6E-B2A2-48A4-BFA5-411DC4655815}" presName="space" presStyleCnt="0"/>
      <dgm:spPr/>
    </dgm:pt>
    <dgm:pt modelId="{7105D752-1AC8-4791-9BC5-677A7BD0EDF5}" type="pres">
      <dgm:prSet presAssocID="{14043CAA-FA95-4447-85D5-E7C925F0B941}" presName="composite" presStyleCnt="0"/>
      <dgm:spPr/>
    </dgm:pt>
    <dgm:pt modelId="{E795CFB2-6EEB-4712-8B86-4201EA294099}" type="pres">
      <dgm:prSet presAssocID="{14043CAA-FA95-4447-85D5-E7C925F0B941}" presName="LShape" presStyleLbl="alignNode1" presStyleIdx="6" presStyleCnt="9"/>
      <dgm:spPr/>
    </dgm:pt>
    <dgm:pt modelId="{7956F489-81B0-47D4-B2BF-E1C40284C653}" type="pres">
      <dgm:prSet presAssocID="{14043CAA-FA95-4447-85D5-E7C925F0B941}" presName="ParentText" presStyleLbl="revTx" presStyleIdx="3" presStyleCnt="5">
        <dgm:presLayoutVars>
          <dgm:chMax val="0"/>
          <dgm:chPref val="0"/>
          <dgm:bulletEnabled val="1"/>
        </dgm:presLayoutVars>
      </dgm:prSet>
      <dgm:spPr/>
    </dgm:pt>
    <dgm:pt modelId="{3A7CABC0-48BF-4FBB-9AE3-A96E9EC829D5}" type="pres">
      <dgm:prSet presAssocID="{14043CAA-FA95-4447-85D5-E7C925F0B941}" presName="Triangle" presStyleLbl="alignNode1" presStyleIdx="7" presStyleCnt="9"/>
      <dgm:spPr/>
    </dgm:pt>
    <dgm:pt modelId="{BAC2A4B4-9750-4803-8C9D-96BDC0C5F08A}" type="pres">
      <dgm:prSet presAssocID="{76DB5B03-68A9-4D09-90B1-9DA685444321}" presName="sibTrans" presStyleCnt="0"/>
      <dgm:spPr/>
    </dgm:pt>
    <dgm:pt modelId="{9CF279FE-6F1D-4241-99A5-C45A23DEA0AA}" type="pres">
      <dgm:prSet presAssocID="{76DB5B03-68A9-4D09-90B1-9DA685444321}" presName="space" presStyleCnt="0"/>
      <dgm:spPr/>
    </dgm:pt>
    <dgm:pt modelId="{E10DFAB7-9915-42B5-94FE-C526E0B12055}" type="pres">
      <dgm:prSet presAssocID="{8C7CC4D0-8A7E-4ACA-997A-F477CB12A9BC}" presName="composite" presStyleCnt="0"/>
      <dgm:spPr/>
    </dgm:pt>
    <dgm:pt modelId="{66763EB2-6EB5-4F33-8513-99AF06DF5AB6}" type="pres">
      <dgm:prSet presAssocID="{8C7CC4D0-8A7E-4ACA-997A-F477CB12A9BC}" presName="LShape" presStyleLbl="alignNode1" presStyleIdx="8" presStyleCnt="9"/>
      <dgm:spPr/>
    </dgm:pt>
    <dgm:pt modelId="{A611DEAF-381B-46DF-B65E-61F5542DB745}" type="pres">
      <dgm:prSet presAssocID="{8C7CC4D0-8A7E-4ACA-997A-F477CB12A9BC}" presName="ParentText" presStyleLbl="revTx" presStyleIdx="4" presStyleCnt="5">
        <dgm:presLayoutVars>
          <dgm:chMax val="0"/>
          <dgm:chPref val="0"/>
          <dgm:bulletEnabled val="1"/>
        </dgm:presLayoutVars>
      </dgm:prSet>
      <dgm:spPr/>
    </dgm:pt>
  </dgm:ptLst>
  <dgm:cxnLst>
    <dgm:cxn modelId="{458E9D01-47DA-4FBF-8C6A-EF869BBD4AEF}" type="presOf" srcId="{4F7555B5-48EB-474F-93E4-9E6AF0951ECD}" destId="{36736598-FCCA-4D92-BD52-A8D83CE45145}" srcOrd="0" destOrd="0" presId="urn:microsoft.com/office/officeart/2009/3/layout/StepUpProcess"/>
    <dgm:cxn modelId="{FCE64E2E-3CEF-4F3A-8EAC-46EFEB98011C}" srcId="{D44449FE-E0A9-4083-BBF6-393788934C1B}" destId="{8C13FD44-710C-408C-8207-1B2D07BAD544}" srcOrd="0" destOrd="0" parTransId="{F2347534-C630-46F4-9755-151D0A2C6CA5}" sibTransId="{401A2D74-1D19-4ABE-98DF-38C12F5109BF}"/>
    <dgm:cxn modelId="{898C283D-A8D2-4AF6-868F-0546BBEBB102}" srcId="{D44449FE-E0A9-4083-BBF6-393788934C1B}" destId="{14043CAA-FA95-4447-85D5-E7C925F0B941}" srcOrd="3" destOrd="0" parTransId="{05B2776C-8D6C-4F45-B1F0-43089FCACADC}" sibTransId="{76DB5B03-68A9-4D09-90B1-9DA685444321}"/>
    <dgm:cxn modelId="{BA586D57-DC8F-45A7-A309-52113058CB62}" srcId="{D44449FE-E0A9-4083-BBF6-393788934C1B}" destId="{4F7555B5-48EB-474F-93E4-9E6AF0951ECD}" srcOrd="2" destOrd="0" parTransId="{90132660-2E11-4059-B67B-956C2D978F5D}" sibTransId="{9AADEF6E-B2A2-48A4-BFA5-411DC4655815}"/>
    <dgm:cxn modelId="{0F789C8B-433F-467C-A044-8708B3DF21EA}" type="presOf" srcId="{14043CAA-FA95-4447-85D5-E7C925F0B941}" destId="{7956F489-81B0-47D4-B2BF-E1C40284C653}" srcOrd="0" destOrd="0" presId="urn:microsoft.com/office/officeart/2009/3/layout/StepUpProcess"/>
    <dgm:cxn modelId="{199AF58D-B01D-4F11-9B89-D7D8458794F8}" type="presOf" srcId="{8C7CC4D0-8A7E-4ACA-997A-F477CB12A9BC}" destId="{A611DEAF-381B-46DF-B65E-61F5542DB745}" srcOrd="0" destOrd="0" presId="urn:microsoft.com/office/officeart/2009/3/layout/StepUpProcess"/>
    <dgm:cxn modelId="{13BE31A8-E4A6-4F66-B490-8E62C67C365E}" srcId="{D44449FE-E0A9-4083-BBF6-393788934C1B}" destId="{F387CC94-9C83-4A31-8E94-31725BF0045F}" srcOrd="1" destOrd="0" parTransId="{D586D6BE-E9AB-402A-B689-24AFC564F264}" sibTransId="{61FE6F30-5C92-4FAF-8B80-AD30268D27C6}"/>
    <dgm:cxn modelId="{49A5A6A9-1428-40E7-B1C5-8A2EFD7DC3C7}" type="presOf" srcId="{8C13FD44-710C-408C-8207-1B2D07BAD544}" destId="{06491C58-25E4-4F04-AD4B-67F718442200}" srcOrd="0" destOrd="0" presId="urn:microsoft.com/office/officeart/2009/3/layout/StepUpProcess"/>
    <dgm:cxn modelId="{2FD80BC7-DA5C-4F7A-8C7F-E1DFD5B0892E}" srcId="{D44449FE-E0A9-4083-BBF6-393788934C1B}" destId="{8C7CC4D0-8A7E-4ACA-997A-F477CB12A9BC}" srcOrd="4" destOrd="0" parTransId="{4F14618A-96C1-4590-A871-4970548D77F9}" sibTransId="{EEE94BEC-44C2-4B9B-B565-8A9042865E12}"/>
    <dgm:cxn modelId="{1E5802CC-B990-4A71-A29B-0F2F874BE42B}" type="presOf" srcId="{F387CC94-9C83-4A31-8E94-31725BF0045F}" destId="{51F548C0-2636-482A-8E58-8D2E999E329A}" srcOrd="0" destOrd="0" presId="urn:microsoft.com/office/officeart/2009/3/layout/StepUpProcess"/>
    <dgm:cxn modelId="{44C7C9E4-9EDD-4B4B-82D6-F1EE6B140882}" type="presOf" srcId="{D44449FE-E0A9-4083-BBF6-393788934C1B}" destId="{82005EFB-A266-4496-9862-D28A73AB9035}" srcOrd="0" destOrd="0" presId="urn:microsoft.com/office/officeart/2009/3/layout/StepUpProcess"/>
    <dgm:cxn modelId="{1EE33448-154E-4B61-87F9-40DD71D046CA}" type="presParOf" srcId="{82005EFB-A266-4496-9862-D28A73AB9035}" destId="{6315F19F-350F-4BE0-9458-4C8F5B550BF2}" srcOrd="0" destOrd="0" presId="urn:microsoft.com/office/officeart/2009/3/layout/StepUpProcess"/>
    <dgm:cxn modelId="{5F9DAB19-D39A-4823-955F-F9DE11495EDC}" type="presParOf" srcId="{6315F19F-350F-4BE0-9458-4C8F5B550BF2}" destId="{FA978D9B-4DC5-4B9B-B126-EAC2470E2B2E}" srcOrd="0" destOrd="0" presId="urn:microsoft.com/office/officeart/2009/3/layout/StepUpProcess"/>
    <dgm:cxn modelId="{D6589BFC-5603-4E76-9FB6-2C2ACF9629D9}" type="presParOf" srcId="{6315F19F-350F-4BE0-9458-4C8F5B550BF2}" destId="{06491C58-25E4-4F04-AD4B-67F718442200}" srcOrd="1" destOrd="0" presId="urn:microsoft.com/office/officeart/2009/3/layout/StepUpProcess"/>
    <dgm:cxn modelId="{0F9C8471-F47D-4799-9D8C-6E31713FDD46}" type="presParOf" srcId="{6315F19F-350F-4BE0-9458-4C8F5B550BF2}" destId="{A3A5BFD2-EBA6-4C90-8AF3-EA0141D9DDBF}" srcOrd="2" destOrd="0" presId="urn:microsoft.com/office/officeart/2009/3/layout/StepUpProcess"/>
    <dgm:cxn modelId="{97E55823-89DF-4141-8524-61A828C8925A}" type="presParOf" srcId="{82005EFB-A266-4496-9862-D28A73AB9035}" destId="{EBB9D06B-AB25-4500-AB0F-ABA165F09AB2}" srcOrd="1" destOrd="0" presId="urn:microsoft.com/office/officeart/2009/3/layout/StepUpProcess"/>
    <dgm:cxn modelId="{A3CAD39F-8837-4270-83F4-D2909FAFF5DF}" type="presParOf" srcId="{EBB9D06B-AB25-4500-AB0F-ABA165F09AB2}" destId="{67111579-405C-411F-9475-42624950FB1A}" srcOrd="0" destOrd="0" presId="urn:microsoft.com/office/officeart/2009/3/layout/StepUpProcess"/>
    <dgm:cxn modelId="{DC97C010-DE8E-445D-966E-215043B57FE1}" type="presParOf" srcId="{82005EFB-A266-4496-9862-D28A73AB9035}" destId="{8FD9BCD3-E0BA-4AA9-9DC1-F1D22AEB64A6}" srcOrd="2" destOrd="0" presId="urn:microsoft.com/office/officeart/2009/3/layout/StepUpProcess"/>
    <dgm:cxn modelId="{F354177D-91E9-4F90-9AAB-A063801A97ED}" type="presParOf" srcId="{8FD9BCD3-E0BA-4AA9-9DC1-F1D22AEB64A6}" destId="{1C02200E-6BF9-467E-AAC7-F1BE8E246F37}" srcOrd="0" destOrd="0" presId="urn:microsoft.com/office/officeart/2009/3/layout/StepUpProcess"/>
    <dgm:cxn modelId="{ED7D7D92-A227-4EBB-BB59-40A351269380}" type="presParOf" srcId="{8FD9BCD3-E0BA-4AA9-9DC1-F1D22AEB64A6}" destId="{51F548C0-2636-482A-8E58-8D2E999E329A}" srcOrd="1" destOrd="0" presId="urn:microsoft.com/office/officeart/2009/3/layout/StepUpProcess"/>
    <dgm:cxn modelId="{1EA2F3B2-B394-4488-B10A-0AD8BCFF7B90}" type="presParOf" srcId="{8FD9BCD3-E0BA-4AA9-9DC1-F1D22AEB64A6}" destId="{55F1EE3E-ECC2-4262-A62E-6743D22DD717}" srcOrd="2" destOrd="0" presId="urn:microsoft.com/office/officeart/2009/3/layout/StepUpProcess"/>
    <dgm:cxn modelId="{0DF6233E-9B5C-442B-9732-C76F11F94B08}" type="presParOf" srcId="{82005EFB-A266-4496-9862-D28A73AB9035}" destId="{F88B0915-D60C-4E99-B9AF-F3977C965CB3}" srcOrd="3" destOrd="0" presId="urn:microsoft.com/office/officeart/2009/3/layout/StepUpProcess"/>
    <dgm:cxn modelId="{E559D07E-C327-4CBD-8C8A-0DA1D2F976DE}" type="presParOf" srcId="{F88B0915-D60C-4E99-B9AF-F3977C965CB3}" destId="{0A2D96CB-B725-4AB7-B484-20CA7647516D}" srcOrd="0" destOrd="0" presId="urn:microsoft.com/office/officeart/2009/3/layout/StepUpProcess"/>
    <dgm:cxn modelId="{614A52E8-EAF0-4626-A05F-1A882E93E8C6}" type="presParOf" srcId="{82005EFB-A266-4496-9862-D28A73AB9035}" destId="{45267B54-8CEF-4288-A717-F917819A7381}" srcOrd="4" destOrd="0" presId="urn:microsoft.com/office/officeart/2009/3/layout/StepUpProcess"/>
    <dgm:cxn modelId="{CB0C8416-33CD-41C0-9892-D3BA73FE75B0}" type="presParOf" srcId="{45267B54-8CEF-4288-A717-F917819A7381}" destId="{6D6AD0FD-CB06-4A27-BB5A-F0C7FACCFE69}" srcOrd="0" destOrd="0" presId="urn:microsoft.com/office/officeart/2009/3/layout/StepUpProcess"/>
    <dgm:cxn modelId="{28095CBE-791E-44AF-9995-80B9A8481AC1}" type="presParOf" srcId="{45267B54-8CEF-4288-A717-F917819A7381}" destId="{36736598-FCCA-4D92-BD52-A8D83CE45145}" srcOrd="1" destOrd="0" presId="urn:microsoft.com/office/officeart/2009/3/layout/StepUpProcess"/>
    <dgm:cxn modelId="{D6049D06-DB15-4670-8269-85F8523FD713}" type="presParOf" srcId="{45267B54-8CEF-4288-A717-F917819A7381}" destId="{A6698F8A-3E33-4AE1-AD6D-0BA39900695F}" srcOrd="2" destOrd="0" presId="urn:microsoft.com/office/officeart/2009/3/layout/StepUpProcess"/>
    <dgm:cxn modelId="{583A2803-8FD7-4EAF-B163-4B090EFEF509}" type="presParOf" srcId="{82005EFB-A266-4496-9862-D28A73AB9035}" destId="{0ED2F4D4-F901-4281-B484-EBD31F22D3CB}" srcOrd="5" destOrd="0" presId="urn:microsoft.com/office/officeart/2009/3/layout/StepUpProcess"/>
    <dgm:cxn modelId="{828A573C-61F9-48DF-8D04-039BD83629CF}" type="presParOf" srcId="{0ED2F4D4-F901-4281-B484-EBD31F22D3CB}" destId="{0BDC6E2F-1694-4D6E-A3F2-97664E675438}" srcOrd="0" destOrd="0" presId="urn:microsoft.com/office/officeart/2009/3/layout/StepUpProcess"/>
    <dgm:cxn modelId="{699C0716-C5FB-48AD-9D0A-9984890DE0D5}" type="presParOf" srcId="{82005EFB-A266-4496-9862-D28A73AB9035}" destId="{7105D752-1AC8-4791-9BC5-677A7BD0EDF5}" srcOrd="6" destOrd="0" presId="urn:microsoft.com/office/officeart/2009/3/layout/StepUpProcess"/>
    <dgm:cxn modelId="{0648A632-DE9F-44A0-B64D-FFE4351950CE}" type="presParOf" srcId="{7105D752-1AC8-4791-9BC5-677A7BD0EDF5}" destId="{E795CFB2-6EEB-4712-8B86-4201EA294099}" srcOrd="0" destOrd="0" presId="urn:microsoft.com/office/officeart/2009/3/layout/StepUpProcess"/>
    <dgm:cxn modelId="{F0EDB18D-7B83-4263-907B-9B462A1E81DB}" type="presParOf" srcId="{7105D752-1AC8-4791-9BC5-677A7BD0EDF5}" destId="{7956F489-81B0-47D4-B2BF-E1C40284C653}" srcOrd="1" destOrd="0" presId="urn:microsoft.com/office/officeart/2009/3/layout/StepUpProcess"/>
    <dgm:cxn modelId="{E7D5B5F1-655D-42B4-9514-D82E3C130E5E}" type="presParOf" srcId="{7105D752-1AC8-4791-9BC5-677A7BD0EDF5}" destId="{3A7CABC0-48BF-4FBB-9AE3-A96E9EC829D5}" srcOrd="2" destOrd="0" presId="urn:microsoft.com/office/officeart/2009/3/layout/StepUpProcess"/>
    <dgm:cxn modelId="{324DB489-78D5-4FBC-A09D-1260562153A1}" type="presParOf" srcId="{82005EFB-A266-4496-9862-D28A73AB9035}" destId="{BAC2A4B4-9750-4803-8C9D-96BDC0C5F08A}" srcOrd="7" destOrd="0" presId="urn:microsoft.com/office/officeart/2009/3/layout/StepUpProcess"/>
    <dgm:cxn modelId="{ECBADA65-4FE5-4851-98B3-0EF34139A44B}" type="presParOf" srcId="{BAC2A4B4-9750-4803-8C9D-96BDC0C5F08A}" destId="{9CF279FE-6F1D-4241-99A5-C45A23DEA0AA}" srcOrd="0" destOrd="0" presId="urn:microsoft.com/office/officeart/2009/3/layout/StepUpProcess"/>
    <dgm:cxn modelId="{C05AACD4-A6A5-4443-93A4-66E2DDA6EBBE}" type="presParOf" srcId="{82005EFB-A266-4496-9862-D28A73AB9035}" destId="{E10DFAB7-9915-42B5-94FE-C526E0B12055}" srcOrd="8" destOrd="0" presId="urn:microsoft.com/office/officeart/2009/3/layout/StepUpProcess"/>
    <dgm:cxn modelId="{94C5A0BB-0F0B-4ECF-9F31-866F2CAA34D9}" type="presParOf" srcId="{E10DFAB7-9915-42B5-94FE-C526E0B12055}" destId="{66763EB2-6EB5-4F33-8513-99AF06DF5AB6}" srcOrd="0" destOrd="0" presId="urn:microsoft.com/office/officeart/2009/3/layout/StepUpProcess"/>
    <dgm:cxn modelId="{D8D60C74-BBCC-49F7-B2A0-931F72C4D280}" type="presParOf" srcId="{E10DFAB7-9915-42B5-94FE-C526E0B12055}" destId="{A611DEAF-381B-46DF-B65E-61F5542DB745}" srcOrd="1" destOrd="0" presId="urn:microsoft.com/office/officeart/2009/3/layout/StepU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3148D7E-D2CF-414D-8DD0-D566940A8143}" type="doc">
      <dgm:prSet loTypeId="urn:microsoft.com/office/officeart/2005/8/layout/default" loCatId="list" qsTypeId="urn:microsoft.com/office/officeart/2005/8/quickstyle/simple1" qsCatId="simple" csTypeId="urn:microsoft.com/office/officeart/2005/8/colors/accent1_2" csCatId="accent1" phldr="1"/>
      <dgm:spPr/>
      <dgm:t>
        <a:bodyPr/>
        <a:lstStyle/>
        <a:p>
          <a:pPr rtl="1"/>
          <a:endParaRPr lang="ar-SA"/>
        </a:p>
      </dgm:t>
    </dgm:pt>
    <dgm:pt modelId="{ADB19AD4-B404-448E-B689-009786C303FF}">
      <dgm:prSet phldrT="[نص]" custT="1"/>
      <dgm:spPr/>
      <dgm:t>
        <a:bodyPr/>
        <a:lstStyle/>
        <a:p>
          <a:pPr rtl="1"/>
          <a:r>
            <a:rPr lang="ar-SA" sz="1600" dirty="0">
              <a:latin typeface="NeoSansArabic" panose="020B0504030504040204" pitchFamily="34" charset="-78"/>
              <a:cs typeface="NeoSansArabic" panose="020B0504030504040204" pitchFamily="34" charset="-78"/>
            </a:rPr>
            <a:t>يتضمن تغييرات كمية وكيفية</a:t>
          </a:r>
        </a:p>
      </dgm:t>
    </dgm:pt>
    <dgm:pt modelId="{BAE28AEE-7D42-410A-B0A1-76284B3FF09F}" type="parTrans" cxnId="{B7B21569-F2B4-43DA-8421-6B972769DC62}">
      <dgm:prSet/>
      <dgm:spPr/>
      <dgm:t>
        <a:bodyPr/>
        <a:lstStyle/>
        <a:p>
          <a:pPr rtl="1"/>
          <a:endParaRPr lang="ar-SA"/>
        </a:p>
      </dgm:t>
    </dgm:pt>
    <dgm:pt modelId="{012A1EA6-7449-4AF9-9F9E-39F574437C07}" type="sibTrans" cxnId="{B7B21569-F2B4-43DA-8421-6B972769DC62}">
      <dgm:prSet/>
      <dgm:spPr/>
      <dgm:t>
        <a:bodyPr/>
        <a:lstStyle/>
        <a:p>
          <a:pPr rtl="1"/>
          <a:endParaRPr lang="ar-SA"/>
        </a:p>
      </dgm:t>
    </dgm:pt>
    <dgm:pt modelId="{9A0A547F-079A-42FC-8DEC-4789FCEBE45C}">
      <dgm:prSet phldrT="[نص]" custT="1"/>
      <dgm:spPr/>
      <dgm:t>
        <a:bodyPr/>
        <a:lstStyle/>
        <a:p>
          <a:pPr rtl="1"/>
          <a:r>
            <a:rPr lang="ar-SA" sz="1600" dirty="0">
              <a:latin typeface="NeoSansArabic" panose="020B0504030504040204" pitchFamily="34" charset="-78"/>
              <a:cs typeface="NeoSansArabic" panose="020B0504030504040204" pitchFamily="34" charset="-78"/>
            </a:rPr>
            <a:t>عملية مستمرة متدرجة ومنتظمة </a:t>
          </a:r>
        </a:p>
      </dgm:t>
    </dgm:pt>
    <dgm:pt modelId="{EE787D4F-4494-4E33-88D6-2053AEA1E6B4}" type="parTrans" cxnId="{D299C8F6-B127-494A-8964-CDAE686E7213}">
      <dgm:prSet/>
      <dgm:spPr/>
      <dgm:t>
        <a:bodyPr/>
        <a:lstStyle/>
        <a:p>
          <a:pPr rtl="1"/>
          <a:endParaRPr lang="ar-SA"/>
        </a:p>
      </dgm:t>
    </dgm:pt>
    <dgm:pt modelId="{849364DE-6994-4084-BDC1-0A4B0AACD8D1}" type="sibTrans" cxnId="{D299C8F6-B127-494A-8964-CDAE686E7213}">
      <dgm:prSet/>
      <dgm:spPr/>
      <dgm:t>
        <a:bodyPr/>
        <a:lstStyle/>
        <a:p>
          <a:pPr rtl="1"/>
          <a:endParaRPr lang="ar-SA"/>
        </a:p>
      </dgm:t>
    </dgm:pt>
    <dgm:pt modelId="{938B317D-CC76-4877-B3ED-DF43432C00F8}">
      <dgm:prSet phldrT="[نص]" custT="1"/>
      <dgm:spPr/>
      <dgm:t>
        <a:bodyPr/>
        <a:lstStyle/>
        <a:p>
          <a:pPr rtl="1"/>
          <a:r>
            <a:rPr lang="ar-SA" sz="1600" dirty="0">
              <a:latin typeface="NeoSansArabic" panose="020B0504030504040204" pitchFamily="34" charset="-78"/>
              <a:cs typeface="NeoSansArabic" panose="020B0504030504040204" pitchFamily="34" charset="-78"/>
            </a:rPr>
            <a:t>معدلات النمو غير ثابتة في المراحل المختلفة</a:t>
          </a:r>
        </a:p>
      </dgm:t>
    </dgm:pt>
    <dgm:pt modelId="{16B84C17-3A16-469E-BDBB-693127BE5AC7}" type="parTrans" cxnId="{BFAB81BA-BFD0-45A1-B1C8-04FB9648C2C6}">
      <dgm:prSet/>
      <dgm:spPr/>
      <dgm:t>
        <a:bodyPr/>
        <a:lstStyle/>
        <a:p>
          <a:pPr rtl="1"/>
          <a:endParaRPr lang="ar-SA"/>
        </a:p>
      </dgm:t>
    </dgm:pt>
    <dgm:pt modelId="{50C9EABE-E6CD-41D5-9DF8-085DDAC8341E}" type="sibTrans" cxnId="{BFAB81BA-BFD0-45A1-B1C8-04FB9648C2C6}">
      <dgm:prSet/>
      <dgm:spPr/>
      <dgm:t>
        <a:bodyPr/>
        <a:lstStyle/>
        <a:p>
          <a:pPr rtl="1"/>
          <a:endParaRPr lang="ar-SA"/>
        </a:p>
      </dgm:t>
    </dgm:pt>
    <dgm:pt modelId="{61E8670D-B285-4485-9CAA-846BF8276CCB}">
      <dgm:prSet phldrT="[نص]" custT="1"/>
      <dgm:spPr/>
      <dgm:t>
        <a:bodyPr/>
        <a:lstStyle/>
        <a:p>
          <a:pPr rtl="1"/>
          <a:r>
            <a:rPr lang="ar-SA" sz="1600" dirty="0">
              <a:latin typeface="NeoSansArabic" panose="020B0504030504040204" pitchFamily="34" charset="-78"/>
              <a:cs typeface="NeoSansArabic" panose="020B0504030504040204" pitchFamily="34" charset="-78"/>
            </a:rPr>
            <a:t>يسير وفق مراحل معينة وكل مرحلة لها سمات خاصة</a:t>
          </a:r>
        </a:p>
      </dgm:t>
    </dgm:pt>
    <dgm:pt modelId="{685B7708-ECE9-4373-A709-37770AE7CF22}" type="parTrans" cxnId="{BF817927-48D2-4F72-8CE9-B0F870297DC5}">
      <dgm:prSet/>
      <dgm:spPr/>
      <dgm:t>
        <a:bodyPr/>
        <a:lstStyle/>
        <a:p>
          <a:pPr rtl="1"/>
          <a:endParaRPr lang="ar-SA"/>
        </a:p>
      </dgm:t>
    </dgm:pt>
    <dgm:pt modelId="{BFC57D64-6188-4D78-9987-EA5C2CBFD858}" type="sibTrans" cxnId="{BF817927-48D2-4F72-8CE9-B0F870297DC5}">
      <dgm:prSet/>
      <dgm:spPr/>
      <dgm:t>
        <a:bodyPr/>
        <a:lstStyle/>
        <a:p>
          <a:pPr rtl="1"/>
          <a:endParaRPr lang="ar-SA"/>
        </a:p>
      </dgm:t>
    </dgm:pt>
    <dgm:pt modelId="{DBE6CA46-1D69-4366-A407-CBD922D8B70C}">
      <dgm:prSet phldrT="[نص]" custT="1"/>
      <dgm:spPr/>
      <dgm:t>
        <a:bodyPr/>
        <a:lstStyle/>
        <a:p>
          <a:pPr rtl="1"/>
          <a:r>
            <a:rPr lang="ar-SA" sz="1600" dirty="0">
              <a:latin typeface="NeoSansArabic" panose="020B0504030504040204" pitchFamily="34" charset="-78"/>
              <a:cs typeface="NeoSansArabic" panose="020B0504030504040204" pitchFamily="34" charset="-78"/>
            </a:rPr>
            <a:t>يسير من اعلى الى اسفل ومن الداخل الى الخارج</a:t>
          </a:r>
        </a:p>
      </dgm:t>
    </dgm:pt>
    <dgm:pt modelId="{8A6748CE-96D1-4656-BCCB-813CADC6031E}" type="parTrans" cxnId="{A13744E7-02E7-45EE-8F73-E29577C3E487}">
      <dgm:prSet/>
      <dgm:spPr/>
      <dgm:t>
        <a:bodyPr/>
        <a:lstStyle/>
        <a:p>
          <a:pPr rtl="1"/>
          <a:endParaRPr lang="ar-SA"/>
        </a:p>
      </dgm:t>
    </dgm:pt>
    <dgm:pt modelId="{2756E6B4-3883-42A4-AF56-C4078C2BBFCF}" type="sibTrans" cxnId="{A13744E7-02E7-45EE-8F73-E29577C3E487}">
      <dgm:prSet/>
      <dgm:spPr/>
      <dgm:t>
        <a:bodyPr/>
        <a:lstStyle/>
        <a:p>
          <a:pPr rtl="1"/>
          <a:endParaRPr lang="ar-SA"/>
        </a:p>
      </dgm:t>
    </dgm:pt>
    <dgm:pt modelId="{3990ECFE-DBB1-480A-9365-EB3FB2F69A94}">
      <dgm:prSet phldrT="[نص]" custT="1"/>
      <dgm:spPr/>
      <dgm:t>
        <a:bodyPr/>
        <a:lstStyle/>
        <a:p>
          <a:pPr rtl="1"/>
          <a:r>
            <a:rPr lang="ar-SA" sz="1600" dirty="0">
              <a:latin typeface="NeoSansArabic" panose="020B0504030504040204" pitchFamily="34" charset="-78"/>
              <a:cs typeface="NeoSansArabic" panose="020B0504030504040204" pitchFamily="34" charset="-78"/>
            </a:rPr>
            <a:t>يتأثر بالظروف الخارجية</a:t>
          </a:r>
        </a:p>
      </dgm:t>
    </dgm:pt>
    <dgm:pt modelId="{73C4CD7F-885E-4171-A982-B81892D198DA}" type="parTrans" cxnId="{31CAAB60-C8B4-42F6-AF05-67AA408B9B36}">
      <dgm:prSet/>
      <dgm:spPr/>
      <dgm:t>
        <a:bodyPr/>
        <a:lstStyle/>
        <a:p>
          <a:pPr rtl="1"/>
          <a:endParaRPr lang="ar-SA"/>
        </a:p>
      </dgm:t>
    </dgm:pt>
    <dgm:pt modelId="{6C1E338C-2BD2-46C5-AFA4-47FA407193D6}" type="sibTrans" cxnId="{31CAAB60-C8B4-42F6-AF05-67AA408B9B36}">
      <dgm:prSet/>
      <dgm:spPr/>
      <dgm:t>
        <a:bodyPr/>
        <a:lstStyle/>
        <a:p>
          <a:pPr rtl="1"/>
          <a:endParaRPr lang="ar-SA"/>
        </a:p>
      </dgm:t>
    </dgm:pt>
    <dgm:pt modelId="{E53A1972-9B45-409A-9E33-A7B05C5D201F}">
      <dgm:prSet phldrT="[نص]" custT="1"/>
      <dgm:spPr/>
      <dgm:t>
        <a:bodyPr/>
        <a:lstStyle/>
        <a:p>
          <a:pPr rtl="1"/>
          <a:r>
            <a:rPr lang="ar-SA" sz="1600" dirty="0">
              <a:latin typeface="NeoSansArabic" panose="020B0504030504040204" pitchFamily="34" charset="-78"/>
              <a:cs typeface="NeoSansArabic" panose="020B0504030504040204" pitchFamily="34" charset="-78"/>
            </a:rPr>
            <a:t>عملية معقدة جميع مظاهره متداخلة</a:t>
          </a:r>
        </a:p>
      </dgm:t>
    </dgm:pt>
    <dgm:pt modelId="{7CF9DEB9-F104-4652-8A8E-DA1576E48B41}" type="parTrans" cxnId="{122CAA5B-902E-4571-A2BF-CB59F2E41256}">
      <dgm:prSet/>
      <dgm:spPr/>
      <dgm:t>
        <a:bodyPr/>
        <a:lstStyle/>
        <a:p>
          <a:pPr rtl="1"/>
          <a:endParaRPr lang="ar-SA"/>
        </a:p>
      </dgm:t>
    </dgm:pt>
    <dgm:pt modelId="{0FEB81D1-B9F4-4899-970A-3ACF0A08F17A}" type="sibTrans" cxnId="{122CAA5B-902E-4571-A2BF-CB59F2E41256}">
      <dgm:prSet/>
      <dgm:spPr/>
      <dgm:t>
        <a:bodyPr/>
        <a:lstStyle/>
        <a:p>
          <a:pPr rtl="1"/>
          <a:endParaRPr lang="ar-SA"/>
        </a:p>
      </dgm:t>
    </dgm:pt>
    <dgm:pt modelId="{BED92F0A-3AC6-4864-84E5-9563893B57CD}">
      <dgm:prSet phldrT="[نص]" custT="1"/>
      <dgm:spPr/>
      <dgm:t>
        <a:bodyPr/>
        <a:lstStyle/>
        <a:p>
          <a:pPr rtl="1"/>
          <a:r>
            <a:rPr lang="ar-SA" sz="1600" dirty="0">
              <a:latin typeface="NeoSansArabic" panose="020B0504030504040204" pitchFamily="34" charset="-78"/>
              <a:cs typeface="NeoSansArabic" panose="020B0504030504040204" pitchFamily="34" charset="-78"/>
            </a:rPr>
            <a:t>يخضع لمبدأ الفروق الفردية</a:t>
          </a:r>
        </a:p>
      </dgm:t>
    </dgm:pt>
    <dgm:pt modelId="{2A18F879-EAD5-40DC-8E5C-20952038DA0E}" type="parTrans" cxnId="{4C9DD363-35E5-4C00-B9A9-91B3421E3A9F}">
      <dgm:prSet/>
      <dgm:spPr/>
      <dgm:t>
        <a:bodyPr/>
        <a:lstStyle/>
        <a:p>
          <a:pPr rtl="1"/>
          <a:endParaRPr lang="ar-SA"/>
        </a:p>
      </dgm:t>
    </dgm:pt>
    <dgm:pt modelId="{46CE22F1-CB0E-4DEF-947F-5A2372061CC8}" type="sibTrans" cxnId="{4C9DD363-35E5-4C00-B9A9-91B3421E3A9F}">
      <dgm:prSet/>
      <dgm:spPr/>
      <dgm:t>
        <a:bodyPr/>
        <a:lstStyle/>
        <a:p>
          <a:pPr rtl="1"/>
          <a:endParaRPr lang="ar-SA"/>
        </a:p>
      </dgm:t>
    </dgm:pt>
    <dgm:pt modelId="{45425054-392F-4AA9-BB76-4F5BCAB48759}">
      <dgm:prSet phldrT="[نص]" custT="1"/>
      <dgm:spPr/>
      <dgm:t>
        <a:bodyPr/>
        <a:lstStyle/>
        <a:p>
          <a:pPr rtl="1"/>
          <a:r>
            <a:rPr lang="ar-SA" sz="1600" dirty="0">
              <a:latin typeface="NeoSansArabic" panose="020B0504030504040204" pitchFamily="34" charset="-78"/>
              <a:cs typeface="NeoSansArabic" panose="020B0504030504040204" pitchFamily="34" charset="-78"/>
            </a:rPr>
            <a:t>لكل عملية نمو مرحلة حرجة</a:t>
          </a:r>
        </a:p>
      </dgm:t>
    </dgm:pt>
    <dgm:pt modelId="{714AD46F-6374-48ED-8A19-9150AA0E08D7}" type="parTrans" cxnId="{979EA07F-FBA2-4605-A4FF-F95E847CE2DF}">
      <dgm:prSet/>
      <dgm:spPr/>
      <dgm:t>
        <a:bodyPr/>
        <a:lstStyle/>
        <a:p>
          <a:pPr rtl="1"/>
          <a:endParaRPr lang="ar-SA"/>
        </a:p>
      </dgm:t>
    </dgm:pt>
    <dgm:pt modelId="{517830B8-4B31-4B52-A613-96E87AC1E4D3}" type="sibTrans" cxnId="{979EA07F-FBA2-4605-A4FF-F95E847CE2DF}">
      <dgm:prSet/>
      <dgm:spPr/>
      <dgm:t>
        <a:bodyPr/>
        <a:lstStyle/>
        <a:p>
          <a:pPr rtl="1"/>
          <a:endParaRPr lang="ar-SA"/>
        </a:p>
      </dgm:t>
    </dgm:pt>
    <dgm:pt modelId="{6DBDBB2F-FB4B-46C4-A829-8674B9D8CB7A}">
      <dgm:prSet phldrT="[نص]" custT="1"/>
      <dgm:spPr/>
      <dgm:t>
        <a:bodyPr/>
        <a:lstStyle/>
        <a:p>
          <a:pPr rtl="1"/>
          <a:r>
            <a:rPr lang="ar-SA" sz="1600" dirty="0">
              <a:latin typeface="NeoSansArabic" panose="020B0504030504040204" pitchFamily="34" charset="-78"/>
              <a:cs typeface="NeoSansArabic" panose="020B0504030504040204" pitchFamily="34" charset="-78"/>
            </a:rPr>
            <a:t>النمو يسير من العام إلى الخاص</a:t>
          </a:r>
        </a:p>
      </dgm:t>
    </dgm:pt>
    <dgm:pt modelId="{A4069A09-DF06-47B8-8681-35BDD62DF257}" type="parTrans" cxnId="{64152977-90D1-4449-9AB6-DC7E53FA36A2}">
      <dgm:prSet/>
      <dgm:spPr/>
      <dgm:t>
        <a:bodyPr/>
        <a:lstStyle/>
        <a:p>
          <a:pPr rtl="1"/>
          <a:endParaRPr lang="ar-SA"/>
        </a:p>
      </dgm:t>
    </dgm:pt>
    <dgm:pt modelId="{4CDA3A1F-6DA3-4C7F-A6A4-EC29C39CA73C}" type="sibTrans" cxnId="{64152977-90D1-4449-9AB6-DC7E53FA36A2}">
      <dgm:prSet/>
      <dgm:spPr/>
      <dgm:t>
        <a:bodyPr/>
        <a:lstStyle/>
        <a:p>
          <a:pPr rtl="1"/>
          <a:endParaRPr lang="ar-SA"/>
        </a:p>
      </dgm:t>
    </dgm:pt>
    <dgm:pt modelId="{A230F9A4-7DEA-465D-9083-D70112D58ED2}">
      <dgm:prSet phldrT="[نص]" custT="1"/>
      <dgm:spPr/>
      <dgm:t>
        <a:bodyPr/>
        <a:lstStyle/>
        <a:p>
          <a:pPr rtl="1"/>
          <a:r>
            <a:rPr lang="ar-SA" sz="1600" dirty="0">
              <a:latin typeface="NeoSansArabic" panose="020B0504030504040204" pitchFamily="34" charset="-78"/>
              <a:cs typeface="NeoSansArabic" panose="020B0504030504040204" pitchFamily="34" charset="-78"/>
            </a:rPr>
            <a:t>يمكن التنبؤ بالاتجاه العام للنمو</a:t>
          </a:r>
        </a:p>
      </dgm:t>
    </dgm:pt>
    <dgm:pt modelId="{C449B65A-981A-4C4F-92BD-ABD6AB02E9F4}" type="parTrans" cxnId="{A01370F1-09D7-4CF0-868A-3935E2E0C9FE}">
      <dgm:prSet/>
      <dgm:spPr/>
      <dgm:t>
        <a:bodyPr/>
        <a:lstStyle/>
        <a:p>
          <a:pPr rtl="1"/>
          <a:endParaRPr lang="ar-SA"/>
        </a:p>
      </dgm:t>
    </dgm:pt>
    <dgm:pt modelId="{C577D29E-E777-4992-875E-2F897500C468}" type="sibTrans" cxnId="{A01370F1-09D7-4CF0-868A-3935E2E0C9FE}">
      <dgm:prSet/>
      <dgm:spPr/>
      <dgm:t>
        <a:bodyPr/>
        <a:lstStyle/>
        <a:p>
          <a:pPr rtl="1"/>
          <a:endParaRPr lang="ar-SA"/>
        </a:p>
      </dgm:t>
    </dgm:pt>
    <dgm:pt modelId="{8C049DAD-CBE5-4DCF-B971-9FFC576A8EB8}" type="pres">
      <dgm:prSet presAssocID="{63148D7E-D2CF-414D-8DD0-D566940A8143}" presName="diagram" presStyleCnt="0">
        <dgm:presLayoutVars>
          <dgm:dir/>
          <dgm:resizeHandles val="exact"/>
        </dgm:presLayoutVars>
      </dgm:prSet>
      <dgm:spPr/>
    </dgm:pt>
    <dgm:pt modelId="{9E74BA9D-C4B3-458E-9B4D-58C59725E84C}" type="pres">
      <dgm:prSet presAssocID="{ADB19AD4-B404-448E-B689-009786C303FF}" presName="node" presStyleLbl="node1" presStyleIdx="0" presStyleCnt="11">
        <dgm:presLayoutVars>
          <dgm:bulletEnabled val="1"/>
        </dgm:presLayoutVars>
      </dgm:prSet>
      <dgm:spPr/>
    </dgm:pt>
    <dgm:pt modelId="{4262EEB1-CE9F-406D-B145-77E68AC7F61A}" type="pres">
      <dgm:prSet presAssocID="{012A1EA6-7449-4AF9-9F9E-39F574437C07}" presName="sibTrans" presStyleCnt="0"/>
      <dgm:spPr/>
    </dgm:pt>
    <dgm:pt modelId="{18CA755B-8A5E-4445-BDCB-5CCD1893F5DA}" type="pres">
      <dgm:prSet presAssocID="{9A0A547F-079A-42FC-8DEC-4789FCEBE45C}" presName="node" presStyleLbl="node1" presStyleIdx="1" presStyleCnt="11">
        <dgm:presLayoutVars>
          <dgm:bulletEnabled val="1"/>
        </dgm:presLayoutVars>
      </dgm:prSet>
      <dgm:spPr/>
    </dgm:pt>
    <dgm:pt modelId="{9BFA9CF2-ADD9-4F9C-83FE-D71165DF620D}" type="pres">
      <dgm:prSet presAssocID="{849364DE-6994-4084-BDC1-0A4B0AACD8D1}" presName="sibTrans" presStyleCnt="0"/>
      <dgm:spPr/>
    </dgm:pt>
    <dgm:pt modelId="{E5615A12-F9A8-4E67-925C-FE324845D429}" type="pres">
      <dgm:prSet presAssocID="{938B317D-CC76-4877-B3ED-DF43432C00F8}" presName="node" presStyleLbl="node1" presStyleIdx="2" presStyleCnt="11">
        <dgm:presLayoutVars>
          <dgm:bulletEnabled val="1"/>
        </dgm:presLayoutVars>
      </dgm:prSet>
      <dgm:spPr/>
    </dgm:pt>
    <dgm:pt modelId="{DCD7F26B-DB8F-4890-A9C3-1CF8B77952D3}" type="pres">
      <dgm:prSet presAssocID="{50C9EABE-E6CD-41D5-9DF8-085DDAC8341E}" presName="sibTrans" presStyleCnt="0"/>
      <dgm:spPr/>
    </dgm:pt>
    <dgm:pt modelId="{ED90B70F-31F5-4F36-962E-441EFC4BA378}" type="pres">
      <dgm:prSet presAssocID="{61E8670D-B285-4485-9CAA-846BF8276CCB}" presName="node" presStyleLbl="node1" presStyleIdx="3" presStyleCnt="11">
        <dgm:presLayoutVars>
          <dgm:bulletEnabled val="1"/>
        </dgm:presLayoutVars>
      </dgm:prSet>
      <dgm:spPr/>
    </dgm:pt>
    <dgm:pt modelId="{E8F3A66D-4D79-498F-ABBA-F45F9F287D77}" type="pres">
      <dgm:prSet presAssocID="{BFC57D64-6188-4D78-9987-EA5C2CBFD858}" presName="sibTrans" presStyleCnt="0"/>
      <dgm:spPr/>
    </dgm:pt>
    <dgm:pt modelId="{A7A168CB-D1B8-4BE3-94FA-41B00B719DA2}" type="pres">
      <dgm:prSet presAssocID="{3990ECFE-DBB1-480A-9365-EB3FB2F69A94}" presName="node" presStyleLbl="node1" presStyleIdx="4" presStyleCnt="11">
        <dgm:presLayoutVars>
          <dgm:bulletEnabled val="1"/>
        </dgm:presLayoutVars>
      </dgm:prSet>
      <dgm:spPr/>
    </dgm:pt>
    <dgm:pt modelId="{CEE8F2BD-38A9-486B-A527-0E13C9E8D2A3}" type="pres">
      <dgm:prSet presAssocID="{6C1E338C-2BD2-46C5-AFA4-47FA407193D6}" presName="sibTrans" presStyleCnt="0"/>
      <dgm:spPr/>
    </dgm:pt>
    <dgm:pt modelId="{849BF8C8-55C5-4DFC-9957-0D23D4521699}" type="pres">
      <dgm:prSet presAssocID="{E53A1972-9B45-409A-9E33-A7B05C5D201F}" presName="node" presStyleLbl="node1" presStyleIdx="5" presStyleCnt="11">
        <dgm:presLayoutVars>
          <dgm:bulletEnabled val="1"/>
        </dgm:presLayoutVars>
      </dgm:prSet>
      <dgm:spPr/>
    </dgm:pt>
    <dgm:pt modelId="{BAB528D4-D8BA-4F69-8055-F511D396F9E3}" type="pres">
      <dgm:prSet presAssocID="{0FEB81D1-B9F4-4899-970A-3ACF0A08F17A}" presName="sibTrans" presStyleCnt="0"/>
      <dgm:spPr/>
    </dgm:pt>
    <dgm:pt modelId="{2A3EE610-F327-4058-BE28-D5B4ED8BDC0D}" type="pres">
      <dgm:prSet presAssocID="{BED92F0A-3AC6-4864-84E5-9563893B57CD}" presName="node" presStyleLbl="node1" presStyleIdx="6" presStyleCnt="11">
        <dgm:presLayoutVars>
          <dgm:bulletEnabled val="1"/>
        </dgm:presLayoutVars>
      </dgm:prSet>
      <dgm:spPr/>
    </dgm:pt>
    <dgm:pt modelId="{0416B141-D64E-4048-AFDF-AA96D7A8C695}" type="pres">
      <dgm:prSet presAssocID="{46CE22F1-CB0E-4DEF-947F-5A2372061CC8}" presName="sibTrans" presStyleCnt="0"/>
      <dgm:spPr/>
    </dgm:pt>
    <dgm:pt modelId="{29827344-5F9E-47E8-9472-F9CB082C6055}" type="pres">
      <dgm:prSet presAssocID="{45425054-392F-4AA9-BB76-4F5BCAB48759}" presName="node" presStyleLbl="node1" presStyleIdx="7" presStyleCnt="11">
        <dgm:presLayoutVars>
          <dgm:bulletEnabled val="1"/>
        </dgm:presLayoutVars>
      </dgm:prSet>
      <dgm:spPr/>
    </dgm:pt>
    <dgm:pt modelId="{FE03A459-76F6-4A81-B147-68C7FF5FB78A}" type="pres">
      <dgm:prSet presAssocID="{517830B8-4B31-4B52-A613-96E87AC1E4D3}" presName="sibTrans" presStyleCnt="0"/>
      <dgm:spPr/>
    </dgm:pt>
    <dgm:pt modelId="{89CD998A-8D2D-4F41-A8A4-B0484127D7E8}" type="pres">
      <dgm:prSet presAssocID="{6DBDBB2F-FB4B-46C4-A829-8674B9D8CB7A}" presName="node" presStyleLbl="node1" presStyleIdx="8" presStyleCnt="11">
        <dgm:presLayoutVars>
          <dgm:bulletEnabled val="1"/>
        </dgm:presLayoutVars>
      </dgm:prSet>
      <dgm:spPr/>
    </dgm:pt>
    <dgm:pt modelId="{7F494B0F-4330-427F-80A2-39FFC87D9A0C}" type="pres">
      <dgm:prSet presAssocID="{4CDA3A1F-6DA3-4C7F-A6A4-EC29C39CA73C}" presName="sibTrans" presStyleCnt="0"/>
      <dgm:spPr/>
    </dgm:pt>
    <dgm:pt modelId="{6F85F2E2-9204-474D-8003-7ADFC35C5BA8}" type="pres">
      <dgm:prSet presAssocID="{DBE6CA46-1D69-4366-A407-CBD922D8B70C}" presName="node" presStyleLbl="node1" presStyleIdx="9" presStyleCnt="11">
        <dgm:presLayoutVars>
          <dgm:bulletEnabled val="1"/>
        </dgm:presLayoutVars>
      </dgm:prSet>
      <dgm:spPr/>
    </dgm:pt>
    <dgm:pt modelId="{403C34E8-2B3F-44DD-B40C-12607AF5312E}" type="pres">
      <dgm:prSet presAssocID="{2756E6B4-3883-42A4-AF56-C4078C2BBFCF}" presName="sibTrans" presStyleCnt="0"/>
      <dgm:spPr/>
    </dgm:pt>
    <dgm:pt modelId="{F4BA58EB-D98A-4680-ACB6-F5FB2157F570}" type="pres">
      <dgm:prSet presAssocID="{A230F9A4-7DEA-465D-9083-D70112D58ED2}" presName="node" presStyleLbl="node1" presStyleIdx="10" presStyleCnt="11">
        <dgm:presLayoutVars>
          <dgm:bulletEnabled val="1"/>
        </dgm:presLayoutVars>
      </dgm:prSet>
      <dgm:spPr/>
    </dgm:pt>
  </dgm:ptLst>
  <dgm:cxnLst>
    <dgm:cxn modelId="{679A0516-D3C6-4899-B8F8-2C0B412C9223}" type="presOf" srcId="{45425054-392F-4AA9-BB76-4F5BCAB48759}" destId="{29827344-5F9E-47E8-9472-F9CB082C6055}" srcOrd="0" destOrd="0" presId="urn:microsoft.com/office/officeart/2005/8/layout/default"/>
    <dgm:cxn modelId="{BF817927-48D2-4F72-8CE9-B0F870297DC5}" srcId="{63148D7E-D2CF-414D-8DD0-D566940A8143}" destId="{61E8670D-B285-4485-9CAA-846BF8276CCB}" srcOrd="3" destOrd="0" parTransId="{685B7708-ECE9-4373-A709-37770AE7CF22}" sibTransId="{BFC57D64-6188-4D78-9987-EA5C2CBFD858}"/>
    <dgm:cxn modelId="{122CAA5B-902E-4571-A2BF-CB59F2E41256}" srcId="{63148D7E-D2CF-414D-8DD0-D566940A8143}" destId="{E53A1972-9B45-409A-9E33-A7B05C5D201F}" srcOrd="5" destOrd="0" parTransId="{7CF9DEB9-F104-4652-8A8E-DA1576E48B41}" sibTransId="{0FEB81D1-B9F4-4899-970A-3ACF0A08F17A}"/>
    <dgm:cxn modelId="{A4A6515F-EA7A-4F22-82F4-686FBA069D71}" type="presOf" srcId="{3990ECFE-DBB1-480A-9365-EB3FB2F69A94}" destId="{A7A168CB-D1B8-4BE3-94FA-41B00B719DA2}" srcOrd="0" destOrd="0" presId="urn:microsoft.com/office/officeart/2005/8/layout/default"/>
    <dgm:cxn modelId="{31CAAB60-C8B4-42F6-AF05-67AA408B9B36}" srcId="{63148D7E-D2CF-414D-8DD0-D566940A8143}" destId="{3990ECFE-DBB1-480A-9365-EB3FB2F69A94}" srcOrd="4" destOrd="0" parTransId="{73C4CD7F-885E-4171-A982-B81892D198DA}" sibTransId="{6C1E338C-2BD2-46C5-AFA4-47FA407193D6}"/>
    <dgm:cxn modelId="{4C9DD363-35E5-4C00-B9A9-91B3421E3A9F}" srcId="{63148D7E-D2CF-414D-8DD0-D566940A8143}" destId="{BED92F0A-3AC6-4864-84E5-9563893B57CD}" srcOrd="6" destOrd="0" parTransId="{2A18F879-EAD5-40DC-8E5C-20952038DA0E}" sibTransId="{46CE22F1-CB0E-4DEF-947F-5A2372061CC8}"/>
    <dgm:cxn modelId="{65683B45-21DB-4099-90B0-302ED6EA938E}" type="presOf" srcId="{ADB19AD4-B404-448E-B689-009786C303FF}" destId="{9E74BA9D-C4B3-458E-9B4D-58C59725E84C}" srcOrd="0" destOrd="0" presId="urn:microsoft.com/office/officeart/2005/8/layout/default"/>
    <dgm:cxn modelId="{B7B21569-F2B4-43DA-8421-6B972769DC62}" srcId="{63148D7E-D2CF-414D-8DD0-D566940A8143}" destId="{ADB19AD4-B404-448E-B689-009786C303FF}" srcOrd="0" destOrd="0" parTransId="{BAE28AEE-7D42-410A-B0A1-76284B3FF09F}" sibTransId="{012A1EA6-7449-4AF9-9F9E-39F574437C07}"/>
    <dgm:cxn modelId="{A769DB6E-4243-4FF1-920E-41ECEDD7CF7F}" type="presOf" srcId="{938B317D-CC76-4877-B3ED-DF43432C00F8}" destId="{E5615A12-F9A8-4E67-925C-FE324845D429}" srcOrd="0" destOrd="0" presId="urn:microsoft.com/office/officeart/2005/8/layout/default"/>
    <dgm:cxn modelId="{ED43F650-9154-4141-9A1E-2CB08E16A43F}" type="presOf" srcId="{BED92F0A-3AC6-4864-84E5-9563893B57CD}" destId="{2A3EE610-F327-4058-BE28-D5B4ED8BDC0D}" srcOrd="0" destOrd="0" presId="urn:microsoft.com/office/officeart/2005/8/layout/default"/>
    <dgm:cxn modelId="{64152977-90D1-4449-9AB6-DC7E53FA36A2}" srcId="{63148D7E-D2CF-414D-8DD0-D566940A8143}" destId="{6DBDBB2F-FB4B-46C4-A829-8674B9D8CB7A}" srcOrd="8" destOrd="0" parTransId="{A4069A09-DF06-47B8-8681-35BDD62DF257}" sibTransId="{4CDA3A1F-6DA3-4C7F-A6A4-EC29C39CA73C}"/>
    <dgm:cxn modelId="{979EA07F-FBA2-4605-A4FF-F95E847CE2DF}" srcId="{63148D7E-D2CF-414D-8DD0-D566940A8143}" destId="{45425054-392F-4AA9-BB76-4F5BCAB48759}" srcOrd="7" destOrd="0" parTransId="{714AD46F-6374-48ED-8A19-9150AA0E08D7}" sibTransId="{517830B8-4B31-4B52-A613-96E87AC1E4D3}"/>
    <dgm:cxn modelId="{BFAB81BA-BFD0-45A1-B1C8-04FB9648C2C6}" srcId="{63148D7E-D2CF-414D-8DD0-D566940A8143}" destId="{938B317D-CC76-4877-B3ED-DF43432C00F8}" srcOrd="2" destOrd="0" parTransId="{16B84C17-3A16-469E-BDBB-693127BE5AC7}" sibTransId="{50C9EABE-E6CD-41D5-9DF8-085DDAC8341E}"/>
    <dgm:cxn modelId="{C25596CB-891D-4775-9CEE-760078214892}" type="presOf" srcId="{9A0A547F-079A-42FC-8DEC-4789FCEBE45C}" destId="{18CA755B-8A5E-4445-BDCB-5CCD1893F5DA}" srcOrd="0" destOrd="0" presId="urn:microsoft.com/office/officeart/2005/8/layout/default"/>
    <dgm:cxn modelId="{811083CF-3F16-4036-BBC9-81D1A8AA6565}" type="presOf" srcId="{63148D7E-D2CF-414D-8DD0-D566940A8143}" destId="{8C049DAD-CBE5-4DCF-B971-9FFC576A8EB8}" srcOrd="0" destOrd="0" presId="urn:microsoft.com/office/officeart/2005/8/layout/default"/>
    <dgm:cxn modelId="{ABFAB3CF-DC06-4F4F-B539-5E0778068D41}" type="presOf" srcId="{E53A1972-9B45-409A-9E33-A7B05C5D201F}" destId="{849BF8C8-55C5-4DFC-9957-0D23D4521699}" srcOrd="0" destOrd="0" presId="urn:microsoft.com/office/officeart/2005/8/layout/default"/>
    <dgm:cxn modelId="{A13744E7-02E7-45EE-8F73-E29577C3E487}" srcId="{63148D7E-D2CF-414D-8DD0-D566940A8143}" destId="{DBE6CA46-1D69-4366-A407-CBD922D8B70C}" srcOrd="9" destOrd="0" parTransId="{8A6748CE-96D1-4656-BCCB-813CADC6031E}" sibTransId="{2756E6B4-3883-42A4-AF56-C4078C2BBFCF}"/>
    <dgm:cxn modelId="{A01370F1-09D7-4CF0-868A-3935E2E0C9FE}" srcId="{63148D7E-D2CF-414D-8DD0-D566940A8143}" destId="{A230F9A4-7DEA-465D-9083-D70112D58ED2}" srcOrd="10" destOrd="0" parTransId="{C449B65A-981A-4C4F-92BD-ABD6AB02E9F4}" sibTransId="{C577D29E-E777-4992-875E-2F897500C468}"/>
    <dgm:cxn modelId="{D4695FF2-07C6-4EA2-B79A-6727757EED77}" type="presOf" srcId="{A230F9A4-7DEA-465D-9083-D70112D58ED2}" destId="{F4BA58EB-D98A-4680-ACB6-F5FB2157F570}" srcOrd="0" destOrd="0" presId="urn:microsoft.com/office/officeart/2005/8/layout/default"/>
    <dgm:cxn modelId="{27C88DF3-5D20-4F00-B3B4-0392712DB9C3}" type="presOf" srcId="{DBE6CA46-1D69-4366-A407-CBD922D8B70C}" destId="{6F85F2E2-9204-474D-8003-7ADFC35C5BA8}" srcOrd="0" destOrd="0" presId="urn:microsoft.com/office/officeart/2005/8/layout/default"/>
    <dgm:cxn modelId="{99F08CF5-CC23-4DAA-B30D-A50066C1EEBC}" type="presOf" srcId="{61E8670D-B285-4485-9CAA-846BF8276CCB}" destId="{ED90B70F-31F5-4F36-962E-441EFC4BA378}" srcOrd="0" destOrd="0" presId="urn:microsoft.com/office/officeart/2005/8/layout/default"/>
    <dgm:cxn modelId="{D299C8F6-B127-494A-8964-CDAE686E7213}" srcId="{63148D7E-D2CF-414D-8DD0-D566940A8143}" destId="{9A0A547F-079A-42FC-8DEC-4789FCEBE45C}" srcOrd="1" destOrd="0" parTransId="{EE787D4F-4494-4E33-88D6-2053AEA1E6B4}" sibTransId="{849364DE-6994-4084-BDC1-0A4B0AACD8D1}"/>
    <dgm:cxn modelId="{05F6C3FD-7B58-4788-B60F-E4C06D9F87CC}" type="presOf" srcId="{6DBDBB2F-FB4B-46C4-A829-8674B9D8CB7A}" destId="{89CD998A-8D2D-4F41-A8A4-B0484127D7E8}" srcOrd="0" destOrd="0" presId="urn:microsoft.com/office/officeart/2005/8/layout/default"/>
    <dgm:cxn modelId="{428FE970-6458-4D12-8749-EF7EF608DA22}" type="presParOf" srcId="{8C049DAD-CBE5-4DCF-B971-9FFC576A8EB8}" destId="{9E74BA9D-C4B3-458E-9B4D-58C59725E84C}" srcOrd="0" destOrd="0" presId="urn:microsoft.com/office/officeart/2005/8/layout/default"/>
    <dgm:cxn modelId="{494D82AF-A7F9-4C40-AE4C-CFAD316C74BC}" type="presParOf" srcId="{8C049DAD-CBE5-4DCF-B971-9FFC576A8EB8}" destId="{4262EEB1-CE9F-406D-B145-77E68AC7F61A}" srcOrd="1" destOrd="0" presId="urn:microsoft.com/office/officeart/2005/8/layout/default"/>
    <dgm:cxn modelId="{6479AAA1-6467-45A0-B261-85D705F5AA03}" type="presParOf" srcId="{8C049DAD-CBE5-4DCF-B971-9FFC576A8EB8}" destId="{18CA755B-8A5E-4445-BDCB-5CCD1893F5DA}" srcOrd="2" destOrd="0" presId="urn:microsoft.com/office/officeart/2005/8/layout/default"/>
    <dgm:cxn modelId="{2110D3F6-7274-4AA6-89E6-F390E7CBD019}" type="presParOf" srcId="{8C049DAD-CBE5-4DCF-B971-9FFC576A8EB8}" destId="{9BFA9CF2-ADD9-4F9C-83FE-D71165DF620D}" srcOrd="3" destOrd="0" presId="urn:microsoft.com/office/officeart/2005/8/layout/default"/>
    <dgm:cxn modelId="{556B558E-4825-4BB0-AB5E-B7AC0DF6C3BE}" type="presParOf" srcId="{8C049DAD-CBE5-4DCF-B971-9FFC576A8EB8}" destId="{E5615A12-F9A8-4E67-925C-FE324845D429}" srcOrd="4" destOrd="0" presId="urn:microsoft.com/office/officeart/2005/8/layout/default"/>
    <dgm:cxn modelId="{1F55664C-6472-4EE2-B4D9-A30F7C3A1D2F}" type="presParOf" srcId="{8C049DAD-CBE5-4DCF-B971-9FFC576A8EB8}" destId="{DCD7F26B-DB8F-4890-A9C3-1CF8B77952D3}" srcOrd="5" destOrd="0" presId="urn:microsoft.com/office/officeart/2005/8/layout/default"/>
    <dgm:cxn modelId="{B2180B52-A83D-4F36-87A4-118FF9398059}" type="presParOf" srcId="{8C049DAD-CBE5-4DCF-B971-9FFC576A8EB8}" destId="{ED90B70F-31F5-4F36-962E-441EFC4BA378}" srcOrd="6" destOrd="0" presId="urn:microsoft.com/office/officeart/2005/8/layout/default"/>
    <dgm:cxn modelId="{51726093-617D-4371-9A22-DEAF44144822}" type="presParOf" srcId="{8C049DAD-CBE5-4DCF-B971-9FFC576A8EB8}" destId="{E8F3A66D-4D79-498F-ABBA-F45F9F287D77}" srcOrd="7" destOrd="0" presId="urn:microsoft.com/office/officeart/2005/8/layout/default"/>
    <dgm:cxn modelId="{C18AA5A2-0FFA-402E-83C2-961C67167FCF}" type="presParOf" srcId="{8C049DAD-CBE5-4DCF-B971-9FFC576A8EB8}" destId="{A7A168CB-D1B8-4BE3-94FA-41B00B719DA2}" srcOrd="8" destOrd="0" presId="urn:microsoft.com/office/officeart/2005/8/layout/default"/>
    <dgm:cxn modelId="{3A41E9F1-62E9-4055-BB46-DDB0EF3A22DA}" type="presParOf" srcId="{8C049DAD-CBE5-4DCF-B971-9FFC576A8EB8}" destId="{CEE8F2BD-38A9-486B-A527-0E13C9E8D2A3}" srcOrd="9" destOrd="0" presId="urn:microsoft.com/office/officeart/2005/8/layout/default"/>
    <dgm:cxn modelId="{BB6D4868-864D-4CAB-9203-997BAA809C55}" type="presParOf" srcId="{8C049DAD-CBE5-4DCF-B971-9FFC576A8EB8}" destId="{849BF8C8-55C5-4DFC-9957-0D23D4521699}" srcOrd="10" destOrd="0" presId="urn:microsoft.com/office/officeart/2005/8/layout/default"/>
    <dgm:cxn modelId="{D8DEAE61-5ADA-4202-B4B0-A8CA561BC6E1}" type="presParOf" srcId="{8C049DAD-CBE5-4DCF-B971-9FFC576A8EB8}" destId="{BAB528D4-D8BA-4F69-8055-F511D396F9E3}" srcOrd="11" destOrd="0" presId="urn:microsoft.com/office/officeart/2005/8/layout/default"/>
    <dgm:cxn modelId="{592D63DF-2B73-4108-9D99-C5287EFC4C12}" type="presParOf" srcId="{8C049DAD-CBE5-4DCF-B971-9FFC576A8EB8}" destId="{2A3EE610-F327-4058-BE28-D5B4ED8BDC0D}" srcOrd="12" destOrd="0" presId="urn:microsoft.com/office/officeart/2005/8/layout/default"/>
    <dgm:cxn modelId="{E3147A0C-A2FE-4B64-A373-E4CCFB52FF82}" type="presParOf" srcId="{8C049DAD-CBE5-4DCF-B971-9FFC576A8EB8}" destId="{0416B141-D64E-4048-AFDF-AA96D7A8C695}" srcOrd="13" destOrd="0" presId="urn:microsoft.com/office/officeart/2005/8/layout/default"/>
    <dgm:cxn modelId="{1BFA7BAA-7FD9-48CC-96B8-A89991928E41}" type="presParOf" srcId="{8C049DAD-CBE5-4DCF-B971-9FFC576A8EB8}" destId="{29827344-5F9E-47E8-9472-F9CB082C6055}" srcOrd="14" destOrd="0" presId="urn:microsoft.com/office/officeart/2005/8/layout/default"/>
    <dgm:cxn modelId="{374A0F97-8179-4DC0-95AB-CC882C1BADC1}" type="presParOf" srcId="{8C049DAD-CBE5-4DCF-B971-9FFC576A8EB8}" destId="{FE03A459-76F6-4A81-B147-68C7FF5FB78A}" srcOrd="15" destOrd="0" presId="urn:microsoft.com/office/officeart/2005/8/layout/default"/>
    <dgm:cxn modelId="{AAD17227-D3AB-497B-AC34-BEC389CC1AA7}" type="presParOf" srcId="{8C049DAD-CBE5-4DCF-B971-9FFC576A8EB8}" destId="{89CD998A-8D2D-4F41-A8A4-B0484127D7E8}" srcOrd="16" destOrd="0" presId="urn:microsoft.com/office/officeart/2005/8/layout/default"/>
    <dgm:cxn modelId="{90E54414-D184-4018-8E54-A100AEC66040}" type="presParOf" srcId="{8C049DAD-CBE5-4DCF-B971-9FFC576A8EB8}" destId="{7F494B0F-4330-427F-80A2-39FFC87D9A0C}" srcOrd="17" destOrd="0" presId="urn:microsoft.com/office/officeart/2005/8/layout/default"/>
    <dgm:cxn modelId="{48F8C5B0-A778-4241-9A4F-411B5D7E8174}" type="presParOf" srcId="{8C049DAD-CBE5-4DCF-B971-9FFC576A8EB8}" destId="{6F85F2E2-9204-474D-8003-7ADFC35C5BA8}" srcOrd="18" destOrd="0" presId="urn:microsoft.com/office/officeart/2005/8/layout/default"/>
    <dgm:cxn modelId="{17720560-7689-431E-A3A3-30FBE332E3FC}" type="presParOf" srcId="{8C049DAD-CBE5-4DCF-B971-9FFC576A8EB8}" destId="{403C34E8-2B3F-44DD-B40C-12607AF5312E}" srcOrd="19" destOrd="0" presId="urn:microsoft.com/office/officeart/2005/8/layout/default"/>
    <dgm:cxn modelId="{059F2249-90D2-4C64-AF60-4F250072BFCF}" type="presParOf" srcId="{8C049DAD-CBE5-4DCF-B971-9FFC576A8EB8}" destId="{F4BA58EB-D98A-4680-ACB6-F5FB2157F570}" srcOrd="2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82B220-7A0F-4224-AF01-4CD633D67AA8}" type="doc">
      <dgm:prSet loTypeId="urn:microsoft.com/office/officeart/2005/8/layout/chevron1" loCatId="process" qsTypeId="urn:microsoft.com/office/officeart/2005/8/quickstyle/simple1" qsCatId="simple" csTypeId="urn:microsoft.com/office/officeart/2005/8/colors/accent1_2" csCatId="accent1" phldr="1"/>
      <dgm:spPr/>
    </dgm:pt>
    <dgm:pt modelId="{215E67EC-D9A2-4014-86B1-5BE542AECFEE}">
      <dgm:prSet phldrT="[نص]" custT="1"/>
      <dgm:spPr/>
      <dgm:t>
        <a:bodyPr/>
        <a:lstStyle/>
        <a:p>
          <a:pPr rtl="1"/>
          <a:r>
            <a:rPr lang="ar-SA" sz="1600" dirty="0">
              <a:latin typeface="NeoSansArabic" panose="020B0504030504040204" pitchFamily="34" charset="-78"/>
              <a:cs typeface="NeoSansArabic" panose="020B0504030504040204" pitchFamily="34" charset="-78"/>
            </a:rPr>
            <a:t>بالنسبة للمجتمع</a:t>
          </a:r>
        </a:p>
      </dgm:t>
    </dgm:pt>
    <dgm:pt modelId="{D9C02B79-D523-46E0-8A1A-3DEA4912C591}" type="parTrans" cxnId="{69F8F507-F47F-4A4D-957C-4DA850083113}">
      <dgm:prSet/>
      <dgm:spPr/>
      <dgm:t>
        <a:bodyPr/>
        <a:lstStyle/>
        <a:p>
          <a:pPr rtl="1"/>
          <a:endParaRPr lang="ar-SA"/>
        </a:p>
      </dgm:t>
    </dgm:pt>
    <dgm:pt modelId="{91D626E3-DC09-4E20-B276-1B2640BBC5A5}" type="sibTrans" cxnId="{69F8F507-F47F-4A4D-957C-4DA850083113}">
      <dgm:prSet/>
      <dgm:spPr/>
      <dgm:t>
        <a:bodyPr/>
        <a:lstStyle/>
        <a:p>
          <a:pPr rtl="1"/>
          <a:endParaRPr lang="ar-SA"/>
        </a:p>
      </dgm:t>
    </dgm:pt>
    <dgm:pt modelId="{10A4F18F-B2FE-4653-BBE1-8B4EDB9D125B}">
      <dgm:prSet phldrT="[نص]" custT="1"/>
      <dgm:spPr/>
      <dgm:t>
        <a:bodyPr/>
        <a:lstStyle/>
        <a:p>
          <a:pPr rtl="1"/>
          <a:r>
            <a:rPr lang="ar-SA" sz="1600" dirty="0">
              <a:latin typeface="NeoSansArabic" panose="020B0504030504040204" pitchFamily="34" charset="-78"/>
              <a:cs typeface="NeoSansArabic" panose="020B0504030504040204" pitchFamily="34" charset="-78"/>
            </a:rPr>
            <a:t>بالنسبة للوالدين</a:t>
          </a:r>
        </a:p>
      </dgm:t>
    </dgm:pt>
    <dgm:pt modelId="{5824F848-E3D0-40FC-B01D-3C07CF28B7CA}" type="parTrans" cxnId="{1C099079-C609-42C1-9EC5-583A0B2CBCB0}">
      <dgm:prSet/>
      <dgm:spPr/>
      <dgm:t>
        <a:bodyPr/>
        <a:lstStyle/>
        <a:p>
          <a:pPr rtl="1"/>
          <a:endParaRPr lang="ar-SA"/>
        </a:p>
      </dgm:t>
    </dgm:pt>
    <dgm:pt modelId="{2FDB2646-5FEE-4DEE-B251-7F7A87A18EBC}" type="sibTrans" cxnId="{1C099079-C609-42C1-9EC5-583A0B2CBCB0}">
      <dgm:prSet/>
      <dgm:spPr/>
      <dgm:t>
        <a:bodyPr/>
        <a:lstStyle/>
        <a:p>
          <a:pPr rtl="1"/>
          <a:endParaRPr lang="ar-SA"/>
        </a:p>
      </dgm:t>
    </dgm:pt>
    <dgm:pt modelId="{7C7EF155-99DE-45D2-8CF3-09BA70D597E8}">
      <dgm:prSet phldrT="[نص]" custT="1"/>
      <dgm:spPr/>
      <dgm:t>
        <a:bodyPr/>
        <a:lstStyle/>
        <a:p>
          <a:pPr rtl="1"/>
          <a:r>
            <a:rPr lang="ar-SA" sz="1600" dirty="0">
              <a:latin typeface="NeoSansArabic" panose="020B0504030504040204" pitchFamily="34" charset="-78"/>
              <a:cs typeface="NeoSansArabic" panose="020B0504030504040204" pitchFamily="34" charset="-78"/>
            </a:rPr>
            <a:t>من</a:t>
          </a:r>
          <a:r>
            <a:rPr lang="ar-SA" sz="1600" baseline="0" dirty="0">
              <a:latin typeface="NeoSansArabic" panose="020B0504030504040204" pitchFamily="34" charset="-78"/>
              <a:cs typeface="NeoSansArabic" panose="020B0504030504040204" pitchFamily="34" charset="-78"/>
            </a:rPr>
            <a:t> الناحية التطبيقية</a:t>
          </a:r>
          <a:endParaRPr lang="ar-SA" sz="1600" dirty="0">
            <a:latin typeface="NeoSansArabic" panose="020B0504030504040204" pitchFamily="34" charset="-78"/>
            <a:cs typeface="NeoSansArabic" panose="020B0504030504040204" pitchFamily="34" charset="-78"/>
          </a:endParaRPr>
        </a:p>
      </dgm:t>
    </dgm:pt>
    <dgm:pt modelId="{044D0DE9-E1D9-430B-A4FC-751D9AB3AF3A}" type="parTrans" cxnId="{42B7BD4C-1EC3-4A09-9E04-2A557B769D3B}">
      <dgm:prSet/>
      <dgm:spPr/>
      <dgm:t>
        <a:bodyPr/>
        <a:lstStyle/>
        <a:p>
          <a:pPr rtl="1"/>
          <a:endParaRPr lang="ar-SA"/>
        </a:p>
      </dgm:t>
    </dgm:pt>
    <dgm:pt modelId="{057BFE16-1B7D-4FD3-B496-D0D0D7B9BE54}" type="sibTrans" cxnId="{42B7BD4C-1EC3-4A09-9E04-2A557B769D3B}">
      <dgm:prSet/>
      <dgm:spPr/>
      <dgm:t>
        <a:bodyPr/>
        <a:lstStyle/>
        <a:p>
          <a:pPr rtl="1"/>
          <a:endParaRPr lang="ar-SA"/>
        </a:p>
      </dgm:t>
    </dgm:pt>
    <dgm:pt modelId="{9C57DC0C-F76A-496E-82FF-A115FA988B5A}">
      <dgm:prSet phldrT="[نص]" custT="1"/>
      <dgm:spPr/>
      <dgm:t>
        <a:bodyPr/>
        <a:lstStyle/>
        <a:p>
          <a:pPr rtl="1"/>
          <a:r>
            <a:rPr lang="ar-SA" sz="1600" dirty="0">
              <a:latin typeface="NeoSansArabic" panose="020B0504030504040204" pitchFamily="34" charset="-78"/>
              <a:cs typeface="NeoSansArabic" panose="020B0504030504040204" pitchFamily="34" charset="-78"/>
            </a:rPr>
            <a:t>من الناحية النظرية</a:t>
          </a:r>
        </a:p>
      </dgm:t>
    </dgm:pt>
    <dgm:pt modelId="{CE9AA4D3-9F87-406A-8EEA-EEBEFEF292D2}" type="parTrans" cxnId="{D022258D-C662-4578-8792-99439F3B6231}">
      <dgm:prSet/>
      <dgm:spPr/>
      <dgm:t>
        <a:bodyPr/>
        <a:lstStyle/>
        <a:p>
          <a:pPr rtl="1"/>
          <a:endParaRPr lang="ar-SA"/>
        </a:p>
      </dgm:t>
    </dgm:pt>
    <dgm:pt modelId="{E2B6F852-5748-4641-81C2-0337A2F7824C}" type="sibTrans" cxnId="{D022258D-C662-4578-8792-99439F3B6231}">
      <dgm:prSet/>
      <dgm:spPr/>
      <dgm:t>
        <a:bodyPr/>
        <a:lstStyle/>
        <a:p>
          <a:pPr rtl="1"/>
          <a:endParaRPr lang="ar-SA"/>
        </a:p>
      </dgm:t>
    </dgm:pt>
    <dgm:pt modelId="{D7F42030-819B-4221-8920-942D22DB2719}">
      <dgm:prSet phldrT="[نص]" custT="1"/>
      <dgm:spPr/>
      <dgm:t>
        <a:bodyPr/>
        <a:lstStyle/>
        <a:p>
          <a:pPr rtl="1"/>
          <a:r>
            <a:rPr lang="ar-SA" sz="1600" dirty="0">
              <a:latin typeface="NeoSansArabic" panose="020B0504030504040204" pitchFamily="34" charset="-78"/>
              <a:cs typeface="NeoSansArabic" panose="020B0504030504040204" pitchFamily="34" charset="-78"/>
            </a:rPr>
            <a:t>بالنسبة لعلماء النفس</a:t>
          </a:r>
        </a:p>
      </dgm:t>
    </dgm:pt>
    <dgm:pt modelId="{D776CEA6-6D6D-4CB5-8851-89BDE614F627}" type="parTrans" cxnId="{752ABEF9-EB7C-438B-A9C8-8D2A29B7A8BB}">
      <dgm:prSet/>
      <dgm:spPr/>
      <dgm:t>
        <a:bodyPr/>
        <a:lstStyle/>
        <a:p>
          <a:pPr rtl="1"/>
          <a:endParaRPr lang="ar-SA"/>
        </a:p>
      </dgm:t>
    </dgm:pt>
    <dgm:pt modelId="{323F74D4-21F4-4479-893F-3D75E82494A8}" type="sibTrans" cxnId="{752ABEF9-EB7C-438B-A9C8-8D2A29B7A8BB}">
      <dgm:prSet/>
      <dgm:spPr/>
      <dgm:t>
        <a:bodyPr/>
        <a:lstStyle/>
        <a:p>
          <a:pPr rtl="1"/>
          <a:endParaRPr lang="ar-SA"/>
        </a:p>
      </dgm:t>
    </dgm:pt>
    <dgm:pt modelId="{4CC8D84A-AB7B-41BF-B341-C10FF6F77C49}">
      <dgm:prSet phldrT="[نص]" custT="1"/>
      <dgm:spPr/>
      <dgm:t>
        <a:bodyPr/>
        <a:lstStyle/>
        <a:p>
          <a:pPr rtl="1"/>
          <a:r>
            <a:rPr lang="ar-SA" sz="1600" dirty="0">
              <a:latin typeface="NeoSansArabic" panose="020B0504030504040204" pitchFamily="34" charset="-78"/>
              <a:cs typeface="NeoSansArabic" panose="020B0504030504040204" pitchFamily="34" charset="-78"/>
            </a:rPr>
            <a:t>بالنسبة للأخصائيين </a:t>
          </a:r>
          <a:r>
            <a:rPr lang="ar-SA" sz="1600" dirty="0" err="1">
              <a:latin typeface="NeoSansArabic" panose="020B0504030504040204" pitchFamily="34" charset="-78"/>
              <a:cs typeface="NeoSansArabic" panose="020B0504030504040204" pitchFamily="34" charset="-78"/>
            </a:rPr>
            <a:t>الإجتماعيين</a:t>
          </a:r>
          <a:endParaRPr lang="ar-SA" sz="1600" dirty="0">
            <a:latin typeface="NeoSansArabic" panose="020B0504030504040204" pitchFamily="34" charset="-78"/>
            <a:cs typeface="NeoSansArabic" panose="020B0504030504040204" pitchFamily="34" charset="-78"/>
          </a:endParaRPr>
        </a:p>
      </dgm:t>
    </dgm:pt>
    <dgm:pt modelId="{2FB3808C-0A0D-40B6-AC72-DE1390265336}" type="parTrans" cxnId="{7FF68C42-A0A8-4A75-AEE2-1DCAAF28E4F7}">
      <dgm:prSet/>
      <dgm:spPr/>
      <dgm:t>
        <a:bodyPr/>
        <a:lstStyle/>
        <a:p>
          <a:pPr rtl="1"/>
          <a:endParaRPr lang="ar-SA"/>
        </a:p>
      </dgm:t>
    </dgm:pt>
    <dgm:pt modelId="{412A3234-9AFE-432F-841B-E03D29D331C4}" type="sibTrans" cxnId="{7FF68C42-A0A8-4A75-AEE2-1DCAAF28E4F7}">
      <dgm:prSet/>
      <dgm:spPr/>
      <dgm:t>
        <a:bodyPr/>
        <a:lstStyle/>
        <a:p>
          <a:pPr rtl="1"/>
          <a:endParaRPr lang="ar-SA"/>
        </a:p>
      </dgm:t>
    </dgm:pt>
    <dgm:pt modelId="{13CB23F7-7673-4837-B333-A5CFE08CC360}" type="pres">
      <dgm:prSet presAssocID="{3A82B220-7A0F-4224-AF01-4CD633D67AA8}" presName="Name0" presStyleCnt="0">
        <dgm:presLayoutVars>
          <dgm:dir/>
          <dgm:animLvl val="lvl"/>
          <dgm:resizeHandles val="exact"/>
        </dgm:presLayoutVars>
      </dgm:prSet>
      <dgm:spPr/>
    </dgm:pt>
    <dgm:pt modelId="{A0F723DA-6036-41C1-B86D-E8FBF5036820}" type="pres">
      <dgm:prSet presAssocID="{215E67EC-D9A2-4014-86B1-5BE542AECFEE}" presName="parTxOnly" presStyleLbl="node1" presStyleIdx="0" presStyleCnt="6">
        <dgm:presLayoutVars>
          <dgm:chMax val="0"/>
          <dgm:chPref val="0"/>
          <dgm:bulletEnabled val="1"/>
        </dgm:presLayoutVars>
      </dgm:prSet>
      <dgm:spPr/>
    </dgm:pt>
    <dgm:pt modelId="{59C638CB-4B6F-49BE-AAFA-4C5C42FC1B1E}" type="pres">
      <dgm:prSet presAssocID="{91D626E3-DC09-4E20-B276-1B2640BBC5A5}" presName="parTxOnlySpace" presStyleCnt="0"/>
      <dgm:spPr/>
    </dgm:pt>
    <dgm:pt modelId="{8290A63C-C35F-439B-8BDF-5EBD70A380A9}" type="pres">
      <dgm:prSet presAssocID="{4CC8D84A-AB7B-41BF-B341-C10FF6F77C49}" presName="parTxOnly" presStyleLbl="node1" presStyleIdx="1" presStyleCnt="6">
        <dgm:presLayoutVars>
          <dgm:chMax val="0"/>
          <dgm:chPref val="0"/>
          <dgm:bulletEnabled val="1"/>
        </dgm:presLayoutVars>
      </dgm:prSet>
      <dgm:spPr/>
    </dgm:pt>
    <dgm:pt modelId="{C349B0BB-0536-442B-8A89-DFCE7A4FE2DA}" type="pres">
      <dgm:prSet presAssocID="{412A3234-9AFE-432F-841B-E03D29D331C4}" presName="parTxOnlySpace" presStyleCnt="0"/>
      <dgm:spPr/>
    </dgm:pt>
    <dgm:pt modelId="{254F6584-38C4-472C-BA39-9829CF859DC5}" type="pres">
      <dgm:prSet presAssocID="{D7F42030-819B-4221-8920-942D22DB2719}" presName="parTxOnly" presStyleLbl="node1" presStyleIdx="2" presStyleCnt="6">
        <dgm:presLayoutVars>
          <dgm:chMax val="0"/>
          <dgm:chPref val="0"/>
          <dgm:bulletEnabled val="1"/>
        </dgm:presLayoutVars>
      </dgm:prSet>
      <dgm:spPr/>
    </dgm:pt>
    <dgm:pt modelId="{7A435BB9-F7C7-419A-8E5E-425162BE8A7A}" type="pres">
      <dgm:prSet presAssocID="{323F74D4-21F4-4479-893F-3D75E82494A8}" presName="parTxOnlySpace" presStyleCnt="0"/>
      <dgm:spPr/>
    </dgm:pt>
    <dgm:pt modelId="{C7F016ED-17DE-4159-9881-3A6C0D599EA1}" type="pres">
      <dgm:prSet presAssocID="{10A4F18F-B2FE-4653-BBE1-8B4EDB9D125B}" presName="parTxOnly" presStyleLbl="node1" presStyleIdx="3" presStyleCnt="6">
        <dgm:presLayoutVars>
          <dgm:chMax val="0"/>
          <dgm:chPref val="0"/>
          <dgm:bulletEnabled val="1"/>
        </dgm:presLayoutVars>
      </dgm:prSet>
      <dgm:spPr/>
    </dgm:pt>
    <dgm:pt modelId="{F38D89C7-64D8-45D0-B19A-0AAD2B21BC00}" type="pres">
      <dgm:prSet presAssocID="{2FDB2646-5FEE-4DEE-B251-7F7A87A18EBC}" presName="parTxOnlySpace" presStyleCnt="0"/>
      <dgm:spPr/>
    </dgm:pt>
    <dgm:pt modelId="{44ED717B-40A3-4E08-B991-95EC3379C03F}" type="pres">
      <dgm:prSet presAssocID="{7C7EF155-99DE-45D2-8CF3-09BA70D597E8}" presName="parTxOnly" presStyleLbl="node1" presStyleIdx="4" presStyleCnt="6">
        <dgm:presLayoutVars>
          <dgm:chMax val="0"/>
          <dgm:chPref val="0"/>
          <dgm:bulletEnabled val="1"/>
        </dgm:presLayoutVars>
      </dgm:prSet>
      <dgm:spPr/>
    </dgm:pt>
    <dgm:pt modelId="{E76E698D-59D5-44F4-9DAD-5A652BA74118}" type="pres">
      <dgm:prSet presAssocID="{057BFE16-1B7D-4FD3-B496-D0D0D7B9BE54}" presName="parTxOnlySpace" presStyleCnt="0"/>
      <dgm:spPr/>
    </dgm:pt>
    <dgm:pt modelId="{304E523E-5BC8-4A2B-85BA-5CC09E04874C}" type="pres">
      <dgm:prSet presAssocID="{9C57DC0C-F76A-496E-82FF-A115FA988B5A}" presName="parTxOnly" presStyleLbl="node1" presStyleIdx="5" presStyleCnt="6">
        <dgm:presLayoutVars>
          <dgm:chMax val="0"/>
          <dgm:chPref val="0"/>
          <dgm:bulletEnabled val="1"/>
        </dgm:presLayoutVars>
      </dgm:prSet>
      <dgm:spPr/>
    </dgm:pt>
  </dgm:ptLst>
  <dgm:cxnLst>
    <dgm:cxn modelId="{69F8F507-F47F-4A4D-957C-4DA850083113}" srcId="{3A82B220-7A0F-4224-AF01-4CD633D67AA8}" destId="{215E67EC-D9A2-4014-86B1-5BE542AECFEE}" srcOrd="0" destOrd="0" parTransId="{D9C02B79-D523-46E0-8A1A-3DEA4912C591}" sibTransId="{91D626E3-DC09-4E20-B276-1B2640BBC5A5}"/>
    <dgm:cxn modelId="{87E87E14-9FAE-4F80-AD6A-81E2F2AB9CF4}" type="presOf" srcId="{D7F42030-819B-4221-8920-942D22DB2719}" destId="{254F6584-38C4-472C-BA39-9829CF859DC5}" srcOrd="0" destOrd="0" presId="urn:microsoft.com/office/officeart/2005/8/layout/chevron1"/>
    <dgm:cxn modelId="{91DC5D62-1FCE-483D-A016-27A998E30339}" type="presOf" srcId="{215E67EC-D9A2-4014-86B1-5BE542AECFEE}" destId="{A0F723DA-6036-41C1-B86D-E8FBF5036820}" srcOrd="0" destOrd="0" presId="urn:microsoft.com/office/officeart/2005/8/layout/chevron1"/>
    <dgm:cxn modelId="{7FF68C42-A0A8-4A75-AEE2-1DCAAF28E4F7}" srcId="{3A82B220-7A0F-4224-AF01-4CD633D67AA8}" destId="{4CC8D84A-AB7B-41BF-B341-C10FF6F77C49}" srcOrd="1" destOrd="0" parTransId="{2FB3808C-0A0D-40B6-AC72-DE1390265336}" sibTransId="{412A3234-9AFE-432F-841B-E03D29D331C4}"/>
    <dgm:cxn modelId="{42B7BD4C-1EC3-4A09-9E04-2A557B769D3B}" srcId="{3A82B220-7A0F-4224-AF01-4CD633D67AA8}" destId="{7C7EF155-99DE-45D2-8CF3-09BA70D597E8}" srcOrd="4" destOrd="0" parTransId="{044D0DE9-E1D9-430B-A4FC-751D9AB3AF3A}" sibTransId="{057BFE16-1B7D-4FD3-B496-D0D0D7B9BE54}"/>
    <dgm:cxn modelId="{1C099079-C609-42C1-9EC5-583A0B2CBCB0}" srcId="{3A82B220-7A0F-4224-AF01-4CD633D67AA8}" destId="{10A4F18F-B2FE-4653-BBE1-8B4EDB9D125B}" srcOrd="3" destOrd="0" parTransId="{5824F848-E3D0-40FC-B01D-3C07CF28B7CA}" sibTransId="{2FDB2646-5FEE-4DEE-B251-7F7A87A18EBC}"/>
    <dgm:cxn modelId="{D022258D-C662-4578-8792-99439F3B6231}" srcId="{3A82B220-7A0F-4224-AF01-4CD633D67AA8}" destId="{9C57DC0C-F76A-496E-82FF-A115FA988B5A}" srcOrd="5" destOrd="0" parTransId="{CE9AA4D3-9F87-406A-8EEA-EEBEFEF292D2}" sibTransId="{E2B6F852-5748-4641-81C2-0337A2F7824C}"/>
    <dgm:cxn modelId="{B702BD91-1BD2-4613-9094-93AC34D344F9}" type="presOf" srcId="{9C57DC0C-F76A-496E-82FF-A115FA988B5A}" destId="{304E523E-5BC8-4A2B-85BA-5CC09E04874C}" srcOrd="0" destOrd="0" presId="urn:microsoft.com/office/officeart/2005/8/layout/chevron1"/>
    <dgm:cxn modelId="{D10C3C95-BA12-4955-9477-2C42CEF08ADA}" type="presOf" srcId="{4CC8D84A-AB7B-41BF-B341-C10FF6F77C49}" destId="{8290A63C-C35F-439B-8BDF-5EBD70A380A9}" srcOrd="0" destOrd="0" presId="urn:microsoft.com/office/officeart/2005/8/layout/chevron1"/>
    <dgm:cxn modelId="{408259A1-BF30-4B10-8CFC-5768E5FBED1E}" type="presOf" srcId="{3A82B220-7A0F-4224-AF01-4CD633D67AA8}" destId="{13CB23F7-7673-4837-B333-A5CFE08CC360}" srcOrd="0" destOrd="0" presId="urn:microsoft.com/office/officeart/2005/8/layout/chevron1"/>
    <dgm:cxn modelId="{26CF62BF-9A29-4E24-A356-12BC081B192C}" type="presOf" srcId="{7C7EF155-99DE-45D2-8CF3-09BA70D597E8}" destId="{44ED717B-40A3-4E08-B991-95EC3379C03F}" srcOrd="0" destOrd="0" presId="urn:microsoft.com/office/officeart/2005/8/layout/chevron1"/>
    <dgm:cxn modelId="{5CB286D5-93B2-4C65-BC71-597433A35360}" type="presOf" srcId="{10A4F18F-B2FE-4653-BBE1-8B4EDB9D125B}" destId="{C7F016ED-17DE-4159-9881-3A6C0D599EA1}" srcOrd="0" destOrd="0" presId="urn:microsoft.com/office/officeart/2005/8/layout/chevron1"/>
    <dgm:cxn modelId="{752ABEF9-EB7C-438B-A9C8-8D2A29B7A8BB}" srcId="{3A82B220-7A0F-4224-AF01-4CD633D67AA8}" destId="{D7F42030-819B-4221-8920-942D22DB2719}" srcOrd="2" destOrd="0" parTransId="{D776CEA6-6D6D-4CB5-8851-89BDE614F627}" sibTransId="{323F74D4-21F4-4479-893F-3D75E82494A8}"/>
    <dgm:cxn modelId="{BE8D25A8-C714-4937-A63C-84EBAE62E45C}" type="presParOf" srcId="{13CB23F7-7673-4837-B333-A5CFE08CC360}" destId="{A0F723DA-6036-41C1-B86D-E8FBF5036820}" srcOrd="0" destOrd="0" presId="urn:microsoft.com/office/officeart/2005/8/layout/chevron1"/>
    <dgm:cxn modelId="{1AFF854D-D624-4ADB-99C4-102444C009A0}" type="presParOf" srcId="{13CB23F7-7673-4837-B333-A5CFE08CC360}" destId="{59C638CB-4B6F-49BE-AAFA-4C5C42FC1B1E}" srcOrd="1" destOrd="0" presId="urn:microsoft.com/office/officeart/2005/8/layout/chevron1"/>
    <dgm:cxn modelId="{B4C33719-5A2C-4AE7-85CE-43F3E81D2322}" type="presParOf" srcId="{13CB23F7-7673-4837-B333-A5CFE08CC360}" destId="{8290A63C-C35F-439B-8BDF-5EBD70A380A9}" srcOrd="2" destOrd="0" presId="urn:microsoft.com/office/officeart/2005/8/layout/chevron1"/>
    <dgm:cxn modelId="{85B15FB5-70BC-43DA-8FE9-A29EAD9A4EAB}" type="presParOf" srcId="{13CB23F7-7673-4837-B333-A5CFE08CC360}" destId="{C349B0BB-0536-442B-8A89-DFCE7A4FE2DA}" srcOrd="3" destOrd="0" presId="urn:microsoft.com/office/officeart/2005/8/layout/chevron1"/>
    <dgm:cxn modelId="{3BC6BD2D-1543-485D-96C1-9E4EE7C78449}" type="presParOf" srcId="{13CB23F7-7673-4837-B333-A5CFE08CC360}" destId="{254F6584-38C4-472C-BA39-9829CF859DC5}" srcOrd="4" destOrd="0" presId="urn:microsoft.com/office/officeart/2005/8/layout/chevron1"/>
    <dgm:cxn modelId="{C0CE1F03-463A-415A-B3B5-C0A64B446866}" type="presParOf" srcId="{13CB23F7-7673-4837-B333-A5CFE08CC360}" destId="{7A435BB9-F7C7-419A-8E5E-425162BE8A7A}" srcOrd="5" destOrd="0" presId="urn:microsoft.com/office/officeart/2005/8/layout/chevron1"/>
    <dgm:cxn modelId="{003A063F-DBD8-4650-9234-F52D7B1916FB}" type="presParOf" srcId="{13CB23F7-7673-4837-B333-A5CFE08CC360}" destId="{C7F016ED-17DE-4159-9881-3A6C0D599EA1}" srcOrd="6" destOrd="0" presId="urn:microsoft.com/office/officeart/2005/8/layout/chevron1"/>
    <dgm:cxn modelId="{5BAEC57B-DEC2-4069-ACC8-C1A96A7FB31C}" type="presParOf" srcId="{13CB23F7-7673-4837-B333-A5CFE08CC360}" destId="{F38D89C7-64D8-45D0-B19A-0AAD2B21BC00}" srcOrd="7" destOrd="0" presId="urn:microsoft.com/office/officeart/2005/8/layout/chevron1"/>
    <dgm:cxn modelId="{38296473-0858-4E85-B46F-A1438C634168}" type="presParOf" srcId="{13CB23F7-7673-4837-B333-A5CFE08CC360}" destId="{44ED717B-40A3-4E08-B991-95EC3379C03F}" srcOrd="8" destOrd="0" presId="urn:microsoft.com/office/officeart/2005/8/layout/chevron1"/>
    <dgm:cxn modelId="{F62DAB65-6316-40FC-9396-22D1EC5B9665}" type="presParOf" srcId="{13CB23F7-7673-4837-B333-A5CFE08CC360}" destId="{E76E698D-59D5-44F4-9DAD-5A652BA74118}" srcOrd="9" destOrd="0" presId="urn:microsoft.com/office/officeart/2005/8/layout/chevron1"/>
    <dgm:cxn modelId="{C60EA5F4-534D-4B8D-9E17-F135AD5ABCFD}" type="presParOf" srcId="{13CB23F7-7673-4837-B333-A5CFE08CC360}" destId="{304E523E-5BC8-4A2B-85BA-5CC09E04874C}" srcOrd="10"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CC6E98-9D49-4EC2-B4E6-90657C2026F3}"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pPr rtl="1"/>
          <a:endParaRPr lang="ar-SA"/>
        </a:p>
      </dgm:t>
    </dgm:pt>
    <dgm:pt modelId="{D5005B2F-B032-4C80-B76F-16DA8A6F27B7}">
      <dgm:prSet phldrT="[نص]" custT="1"/>
      <dgm:spPr/>
      <dgm:t>
        <a:bodyPr/>
        <a:lstStyle/>
        <a:p>
          <a:pPr rtl="1"/>
          <a:r>
            <a:rPr lang="ar-SA" sz="1600" b="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تزيد معرفتنا للطبيعة الإنسانية</a:t>
          </a:r>
        </a:p>
      </dgm:t>
    </dgm:pt>
    <dgm:pt modelId="{637B1587-1DD6-4E52-A13A-F61309E66EE8}" type="parTrans" cxnId="{A93A15BE-54A0-49C1-8B7C-D90608A9652E}">
      <dgm:prSet/>
      <dgm:spPr/>
      <dgm:t>
        <a:bodyPr/>
        <a:lstStyle/>
        <a:p>
          <a:pPr rtl="1"/>
          <a:endParaRPr lang="ar-SA"/>
        </a:p>
      </dgm:t>
    </dgm:pt>
    <dgm:pt modelId="{D504CAD1-85A4-41B3-BF19-A8386949FA2F}" type="sibTrans" cxnId="{A93A15BE-54A0-49C1-8B7C-D90608A9652E}">
      <dgm:prSet/>
      <dgm:spPr/>
      <dgm:t>
        <a:bodyPr/>
        <a:lstStyle/>
        <a:p>
          <a:pPr rtl="1"/>
          <a:endParaRPr lang="ar-SA"/>
        </a:p>
      </dgm:t>
    </dgm:pt>
    <dgm:pt modelId="{AB4C6FB9-CE9E-4B9C-892B-EEED09224EB6}">
      <dgm:prSet phldrT="[نص]" custT="1"/>
      <dgm:spPr/>
      <dgm:t>
        <a:bodyPr/>
        <a:lstStyle/>
        <a:p>
          <a:pPr rtl="1"/>
          <a:r>
            <a:rPr lang="ar-SA" sz="1600" b="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تؤدي إلى تحديد معايير النمو في كافة مظاهره</a:t>
          </a:r>
        </a:p>
      </dgm:t>
    </dgm:pt>
    <dgm:pt modelId="{03C61409-D937-4877-8F34-5B7E557E481F}" type="parTrans" cxnId="{0D5C9A8A-1EA9-491D-89C7-D35D147388B3}">
      <dgm:prSet/>
      <dgm:spPr/>
      <dgm:t>
        <a:bodyPr/>
        <a:lstStyle/>
        <a:p>
          <a:pPr rtl="1"/>
          <a:endParaRPr lang="ar-SA"/>
        </a:p>
      </dgm:t>
    </dgm:pt>
    <dgm:pt modelId="{281EC2BF-D2DF-4D43-8077-F2CC0A407263}" type="sibTrans" cxnId="{0D5C9A8A-1EA9-491D-89C7-D35D147388B3}">
      <dgm:prSet/>
      <dgm:spPr/>
      <dgm:t>
        <a:bodyPr/>
        <a:lstStyle/>
        <a:p>
          <a:pPr rtl="1"/>
          <a:endParaRPr lang="ar-SA"/>
        </a:p>
      </dgm:t>
    </dgm:pt>
    <dgm:pt modelId="{1B40CC9B-EAD9-4BD2-AA12-CAF683D2A22A}">
      <dgm:prSet phldrT="[نص]" custT="1"/>
      <dgm:spPr/>
      <dgm:t>
        <a:bodyPr/>
        <a:lstStyle/>
        <a:p>
          <a:pPr rtl="1"/>
          <a:r>
            <a:rPr lang="ar-SA" sz="1600" b="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التعرف على السلوك السوي وغير السوي</a:t>
          </a:r>
        </a:p>
      </dgm:t>
    </dgm:pt>
    <dgm:pt modelId="{4BFA29C7-A375-40CD-9773-7AFE797FB25C}" type="parTrans" cxnId="{11B8212D-DF04-4145-8847-87F4A0F702C1}">
      <dgm:prSet/>
      <dgm:spPr/>
      <dgm:t>
        <a:bodyPr/>
        <a:lstStyle/>
        <a:p>
          <a:pPr rtl="1"/>
          <a:endParaRPr lang="ar-SA"/>
        </a:p>
      </dgm:t>
    </dgm:pt>
    <dgm:pt modelId="{E42B6D20-A373-4F85-BBFC-F643CA96A676}" type="sibTrans" cxnId="{11B8212D-DF04-4145-8847-87F4A0F702C1}">
      <dgm:prSet/>
      <dgm:spPr/>
      <dgm:t>
        <a:bodyPr/>
        <a:lstStyle/>
        <a:p>
          <a:pPr rtl="1"/>
          <a:endParaRPr lang="ar-SA"/>
        </a:p>
      </dgm:t>
    </dgm:pt>
    <dgm:pt modelId="{FE66EE8C-C34E-4427-B681-E71512996CF8}" type="pres">
      <dgm:prSet presAssocID="{E0CC6E98-9D49-4EC2-B4E6-90657C2026F3}" presName="Name0" presStyleCnt="0">
        <dgm:presLayoutVars>
          <dgm:chMax val="7"/>
          <dgm:chPref val="7"/>
          <dgm:dir/>
          <dgm:animLvl val="lvl"/>
        </dgm:presLayoutVars>
      </dgm:prSet>
      <dgm:spPr/>
    </dgm:pt>
    <dgm:pt modelId="{97057375-06B9-48CF-BEC3-A9B9E975C807}" type="pres">
      <dgm:prSet presAssocID="{D5005B2F-B032-4C80-B76F-16DA8A6F27B7}" presName="Accent1" presStyleCnt="0"/>
      <dgm:spPr/>
    </dgm:pt>
    <dgm:pt modelId="{FCFCBED3-FD94-41F3-9F03-A21C60A04741}" type="pres">
      <dgm:prSet presAssocID="{D5005B2F-B032-4C80-B76F-16DA8A6F27B7}" presName="Accent" presStyleLbl="node1" presStyleIdx="0" presStyleCnt="3"/>
      <dgm:spPr/>
    </dgm:pt>
    <dgm:pt modelId="{7E474F74-3801-4F2C-81A8-58159877CA98}" type="pres">
      <dgm:prSet presAssocID="{D5005B2F-B032-4C80-B76F-16DA8A6F27B7}" presName="Parent1" presStyleLbl="revTx" presStyleIdx="0" presStyleCnt="3">
        <dgm:presLayoutVars>
          <dgm:chMax val="1"/>
          <dgm:chPref val="1"/>
          <dgm:bulletEnabled val="1"/>
        </dgm:presLayoutVars>
      </dgm:prSet>
      <dgm:spPr/>
    </dgm:pt>
    <dgm:pt modelId="{B02A649E-5889-4407-B8F6-6C5595B80DBD}" type="pres">
      <dgm:prSet presAssocID="{AB4C6FB9-CE9E-4B9C-892B-EEED09224EB6}" presName="Accent2" presStyleCnt="0"/>
      <dgm:spPr/>
    </dgm:pt>
    <dgm:pt modelId="{A3F5BD60-808C-43CF-AE88-AD50F3950D96}" type="pres">
      <dgm:prSet presAssocID="{AB4C6FB9-CE9E-4B9C-892B-EEED09224EB6}" presName="Accent" presStyleLbl="node1" presStyleIdx="1" presStyleCnt="3"/>
      <dgm:spPr/>
    </dgm:pt>
    <dgm:pt modelId="{CDE978F3-7848-498A-A2AD-E9B75CD30A10}" type="pres">
      <dgm:prSet presAssocID="{AB4C6FB9-CE9E-4B9C-892B-EEED09224EB6}" presName="Parent2" presStyleLbl="revTx" presStyleIdx="1" presStyleCnt="3" custScaleX="202838" custLinFactNeighborX="43934" custLinFactNeighborY="4208">
        <dgm:presLayoutVars>
          <dgm:chMax val="1"/>
          <dgm:chPref val="1"/>
          <dgm:bulletEnabled val="1"/>
        </dgm:presLayoutVars>
      </dgm:prSet>
      <dgm:spPr/>
    </dgm:pt>
    <dgm:pt modelId="{D05C0BC0-8F54-4E0F-A7B5-6F356390BBAD}" type="pres">
      <dgm:prSet presAssocID="{1B40CC9B-EAD9-4BD2-AA12-CAF683D2A22A}" presName="Accent3" presStyleCnt="0"/>
      <dgm:spPr/>
    </dgm:pt>
    <dgm:pt modelId="{4B50C608-4762-42E4-8FCF-76CD0F1CEAC8}" type="pres">
      <dgm:prSet presAssocID="{1B40CC9B-EAD9-4BD2-AA12-CAF683D2A22A}" presName="Accent" presStyleLbl="node1" presStyleIdx="2" presStyleCnt="3"/>
      <dgm:spPr/>
    </dgm:pt>
    <dgm:pt modelId="{77C4FE44-A6AE-46F0-9CBE-67579ABB6DA0}" type="pres">
      <dgm:prSet presAssocID="{1B40CC9B-EAD9-4BD2-AA12-CAF683D2A22A}" presName="Parent3" presStyleLbl="revTx" presStyleIdx="2" presStyleCnt="3">
        <dgm:presLayoutVars>
          <dgm:chMax val="1"/>
          <dgm:chPref val="1"/>
          <dgm:bulletEnabled val="1"/>
        </dgm:presLayoutVars>
      </dgm:prSet>
      <dgm:spPr/>
    </dgm:pt>
  </dgm:ptLst>
  <dgm:cxnLst>
    <dgm:cxn modelId="{11B8212D-DF04-4145-8847-87F4A0F702C1}" srcId="{E0CC6E98-9D49-4EC2-B4E6-90657C2026F3}" destId="{1B40CC9B-EAD9-4BD2-AA12-CAF683D2A22A}" srcOrd="2" destOrd="0" parTransId="{4BFA29C7-A375-40CD-9773-7AFE797FB25C}" sibTransId="{E42B6D20-A373-4F85-BBFC-F643CA96A676}"/>
    <dgm:cxn modelId="{5FC71B31-8E73-4EB7-9A48-BF75452DE1D0}" type="presOf" srcId="{D5005B2F-B032-4C80-B76F-16DA8A6F27B7}" destId="{7E474F74-3801-4F2C-81A8-58159877CA98}" srcOrd="0" destOrd="0" presId="urn:microsoft.com/office/officeart/2009/layout/CircleArrowProcess"/>
    <dgm:cxn modelId="{0D5C9A8A-1EA9-491D-89C7-D35D147388B3}" srcId="{E0CC6E98-9D49-4EC2-B4E6-90657C2026F3}" destId="{AB4C6FB9-CE9E-4B9C-892B-EEED09224EB6}" srcOrd="1" destOrd="0" parTransId="{03C61409-D937-4877-8F34-5B7E557E481F}" sibTransId="{281EC2BF-D2DF-4D43-8077-F2CC0A407263}"/>
    <dgm:cxn modelId="{7034F1A7-3EC4-4D0F-9C67-B27BB99E1DF2}" type="presOf" srcId="{1B40CC9B-EAD9-4BD2-AA12-CAF683D2A22A}" destId="{77C4FE44-A6AE-46F0-9CBE-67579ABB6DA0}" srcOrd="0" destOrd="0" presId="urn:microsoft.com/office/officeart/2009/layout/CircleArrowProcess"/>
    <dgm:cxn modelId="{A93A15BE-54A0-49C1-8B7C-D90608A9652E}" srcId="{E0CC6E98-9D49-4EC2-B4E6-90657C2026F3}" destId="{D5005B2F-B032-4C80-B76F-16DA8A6F27B7}" srcOrd="0" destOrd="0" parTransId="{637B1587-1DD6-4E52-A13A-F61309E66EE8}" sibTransId="{D504CAD1-85A4-41B3-BF19-A8386949FA2F}"/>
    <dgm:cxn modelId="{8B13A3CD-ECB4-4178-9C3D-6EF0590D4A82}" type="presOf" srcId="{E0CC6E98-9D49-4EC2-B4E6-90657C2026F3}" destId="{FE66EE8C-C34E-4427-B681-E71512996CF8}" srcOrd="0" destOrd="0" presId="urn:microsoft.com/office/officeart/2009/layout/CircleArrowProcess"/>
    <dgm:cxn modelId="{1F7916CF-49CD-4974-85C5-6D99C7092E94}" type="presOf" srcId="{AB4C6FB9-CE9E-4B9C-892B-EEED09224EB6}" destId="{CDE978F3-7848-498A-A2AD-E9B75CD30A10}" srcOrd="0" destOrd="0" presId="urn:microsoft.com/office/officeart/2009/layout/CircleArrowProcess"/>
    <dgm:cxn modelId="{55ADA4EB-0728-4FD1-964E-4FCD3604F49F}" type="presParOf" srcId="{FE66EE8C-C34E-4427-B681-E71512996CF8}" destId="{97057375-06B9-48CF-BEC3-A9B9E975C807}" srcOrd="0" destOrd="0" presId="urn:microsoft.com/office/officeart/2009/layout/CircleArrowProcess"/>
    <dgm:cxn modelId="{BADBE93D-B746-4DF6-AB74-CD9A05254239}" type="presParOf" srcId="{97057375-06B9-48CF-BEC3-A9B9E975C807}" destId="{FCFCBED3-FD94-41F3-9F03-A21C60A04741}" srcOrd="0" destOrd="0" presId="urn:microsoft.com/office/officeart/2009/layout/CircleArrowProcess"/>
    <dgm:cxn modelId="{E30477E7-0ECB-44A1-AAFD-04990CFA4121}" type="presParOf" srcId="{FE66EE8C-C34E-4427-B681-E71512996CF8}" destId="{7E474F74-3801-4F2C-81A8-58159877CA98}" srcOrd="1" destOrd="0" presId="urn:microsoft.com/office/officeart/2009/layout/CircleArrowProcess"/>
    <dgm:cxn modelId="{7785C79F-0A4F-4862-B086-D947D0AE4B28}" type="presParOf" srcId="{FE66EE8C-C34E-4427-B681-E71512996CF8}" destId="{B02A649E-5889-4407-B8F6-6C5595B80DBD}" srcOrd="2" destOrd="0" presId="urn:microsoft.com/office/officeart/2009/layout/CircleArrowProcess"/>
    <dgm:cxn modelId="{D5D2399F-3A03-4607-8D3C-7AC4F60A9CCF}" type="presParOf" srcId="{B02A649E-5889-4407-B8F6-6C5595B80DBD}" destId="{A3F5BD60-808C-43CF-AE88-AD50F3950D96}" srcOrd="0" destOrd="0" presId="urn:microsoft.com/office/officeart/2009/layout/CircleArrowProcess"/>
    <dgm:cxn modelId="{8F994314-D742-4F0D-9041-9873BD8C163E}" type="presParOf" srcId="{FE66EE8C-C34E-4427-B681-E71512996CF8}" destId="{CDE978F3-7848-498A-A2AD-E9B75CD30A10}" srcOrd="3" destOrd="0" presId="urn:microsoft.com/office/officeart/2009/layout/CircleArrowProcess"/>
    <dgm:cxn modelId="{E55A7F6B-38E1-4B1F-B2F0-589D3FAB5556}" type="presParOf" srcId="{FE66EE8C-C34E-4427-B681-E71512996CF8}" destId="{D05C0BC0-8F54-4E0F-A7B5-6F356390BBAD}" srcOrd="4" destOrd="0" presId="urn:microsoft.com/office/officeart/2009/layout/CircleArrowProcess"/>
    <dgm:cxn modelId="{A59CA3AF-B529-4B1D-AD99-B7F6C6307C95}" type="presParOf" srcId="{D05C0BC0-8F54-4E0F-A7B5-6F356390BBAD}" destId="{4B50C608-4762-42E4-8FCF-76CD0F1CEAC8}" srcOrd="0" destOrd="0" presId="urn:microsoft.com/office/officeart/2009/layout/CircleArrowProcess"/>
    <dgm:cxn modelId="{3524988C-5DB7-438D-A913-304C6AAFDBDE}" type="presParOf" srcId="{FE66EE8C-C34E-4427-B681-E71512996CF8}" destId="{77C4FE44-A6AE-46F0-9CBE-67579ABB6DA0}" srcOrd="5" destOrd="0" presId="urn:microsoft.com/office/officeart/2009/layout/CircleArrow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C2A524-76E1-488E-A3E7-1DE0F07F77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pPr rtl="1"/>
          <a:endParaRPr lang="ar-SA"/>
        </a:p>
      </dgm:t>
    </dgm:pt>
    <dgm:pt modelId="{7CCA2D5F-235F-424C-A976-9A46B9E0EDF5}">
      <dgm:prSet phldrT="[نص]"/>
      <dgm:spPr/>
      <dgm:t>
        <a:bodyPr/>
        <a:lstStyle/>
        <a:p>
          <a:pPr algn="ctr" rtl="1"/>
          <a:endParaRPr lang="ar-SA"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endParaRPr>
        </a:p>
        <a:p>
          <a:pPr algn="ctr" rtl="1"/>
          <a:r>
            <a:rPr lang="ar-SA"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من الناحية التطبيقية</a:t>
          </a:r>
        </a:p>
      </dgm:t>
    </dgm:pt>
    <dgm:pt modelId="{14854203-46A3-4685-9F54-35AB756A2B6D}" type="parTrans" cxnId="{77706619-F4BE-4D51-B33A-F66591F8F0A1}">
      <dgm:prSet/>
      <dgm:spPr/>
      <dgm:t>
        <a:bodyPr/>
        <a:lstStyle/>
        <a:p>
          <a:pPr rtl="1"/>
          <a:endParaRPr lang="ar-SA"/>
        </a:p>
      </dgm:t>
    </dgm:pt>
    <dgm:pt modelId="{06F04BF5-B2C2-4390-B06B-50A193F68C9B}" type="sibTrans" cxnId="{77706619-F4BE-4D51-B33A-F66591F8F0A1}">
      <dgm:prSet/>
      <dgm:spPr/>
      <dgm:t>
        <a:bodyPr/>
        <a:lstStyle/>
        <a:p>
          <a:pPr rtl="1"/>
          <a:endParaRPr lang="ar-SA"/>
        </a:p>
      </dgm:t>
    </dgm:pt>
    <dgm:pt modelId="{0B72F78E-1542-4735-9AF0-61398CE851F5}">
      <dgm:prSet phldrT="[نص]" custT="1"/>
      <dgm:spPr/>
      <dgm:t>
        <a:bodyPr/>
        <a:lstStyle/>
        <a:p>
          <a:pPr rtl="1"/>
          <a:r>
            <a:rPr lang="ar-SA" sz="2800" b="1" u="sng" dirty="0">
              <a:solidFill>
                <a:srgbClr val="FF0000"/>
              </a:solidFill>
              <a:latin typeface="NeoSansArabic" panose="020B0504030504040204" pitchFamily="34" charset="-78"/>
              <a:cs typeface="NeoSansArabic" panose="020B0504030504040204" pitchFamily="34" charset="-78"/>
            </a:rPr>
            <a:t>توجيه</a:t>
          </a:r>
          <a:r>
            <a:rPr lang="ar-SA" sz="2800" dirty="0">
              <a:latin typeface="NeoSansArabic" panose="020B0504030504040204" pitchFamily="34" charset="-78"/>
              <a:cs typeface="NeoSansArabic" panose="020B0504030504040204" pitchFamily="34" charset="-78"/>
            </a:rPr>
            <a:t> الأطفال والمراهقين والشيوخ</a:t>
          </a:r>
        </a:p>
      </dgm:t>
    </dgm:pt>
    <dgm:pt modelId="{ED253A9C-84E6-48FC-9726-F175E6533391}" type="parTrans" cxnId="{EB39DACB-3A26-4FC7-ADD3-BBBD1EE36243}">
      <dgm:prSet/>
      <dgm:spPr/>
      <dgm:t>
        <a:bodyPr/>
        <a:lstStyle/>
        <a:p>
          <a:pPr rtl="1"/>
          <a:endParaRPr lang="ar-SA"/>
        </a:p>
      </dgm:t>
    </dgm:pt>
    <dgm:pt modelId="{C1250A43-C1C9-40C5-A76E-AB25269DD42B}" type="sibTrans" cxnId="{EB39DACB-3A26-4FC7-ADD3-BBBD1EE36243}">
      <dgm:prSet/>
      <dgm:spPr/>
      <dgm:t>
        <a:bodyPr/>
        <a:lstStyle/>
        <a:p>
          <a:pPr rtl="1"/>
          <a:endParaRPr lang="ar-SA"/>
        </a:p>
      </dgm:t>
    </dgm:pt>
    <dgm:pt modelId="{6254E7A7-A3FC-4897-A163-0C3909E7E566}">
      <dgm:prSet phldrT="[نص]" custT="1"/>
      <dgm:spPr/>
      <dgm:t>
        <a:bodyPr/>
        <a:lstStyle/>
        <a:p>
          <a:pPr rtl="1"/>
          <a:r>
            <a:rPr lang="ar-SA" sz="2800" b="1" u="sng" dirty="0">
              <a:solidFill>
                <a:srgbClr val="FF0000"/>
              </a:solidFill>
              <a:latin typeface="NeoSansArabic" panose="020B0504030504040204" pitchFamily="34" charset="-78"/>
              <a:cs typeface="NeoSansArabic" panose="020B0504030504040204" pitchFamily="34" charset="-78"/>
            </a:rPr>
            <a:t>التعرف</a:t>
          </a:r>
          <a:r>
            <a:rPr lang="ar-SA" sz="2800" dirty="0">
              <a:latin typeface="NeoSansArabic" panose="020B0504030504040204" pitchFamily="34" charset="-78"/>
              <a:cs typeface="NeoSansArabic" panose="020B0504030504040204" pitchFamily="34" charset="-78"/>
            </a:rPr>
            <a:t> على أي شذوذ أو انحراف </a:t>
          </a:r>
        </a:p>
      </dgm:t>
    </dgm:pt>
    <dgm:pt modelId="{74480F27-1495-4B6B-A42A-1191F72B3DDE}" type="parTrans" cxnId="{899F67EA-572A-4197-B11A-F3279C578702}">
      <dgm:prSet/>
      <dgm:spPr/>
      <dgm:t>
        <a:bodyPr/>
        <a:lstStyle/>
        <a:p>
          <a:pPr rtl="1"/>
          <a:endParaRPr lang="ar-SA"/>
        </a:p>
      </dgm:t>
    </dgm:pt>
    <dgm:pt modelId="{40A38581-7754-4BB9-921A-DB9E4DA2B6C1}" type="sibTrans" cxnId="{899F67EA-572A-4197-B11A-F3279C578702}">
      <dgm:prSet/>
      <dgm:spPr/>
      <dgm:t>
        <a:bodyPr/>
        <a:lstStyle/>
        <a:p>
          <a:pPr rtl="1"/>
          <a:endParaRPr lang="ar-SA"/>
        </a:p>
      </dgm:t>
    </dgm:pt>
    <dgm:pt modelId="{5D77A6C7-34C7-4CFB-98A8-350CB1371A42}">
      <dgm:prSet phldrT="[نص]" custT="1"/>
      <dgm:spPr/>
      <dgm:t>
        <a:bodyPr/>
        <a:lstStyle/>
        <a:p>
          <a:pPr rtl="1"/>
          <a:r>
            <a:rPr lang="ar-SA" sz="2800" b="1" u="sng"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تعديل</a:t>
          </a:r>
          <a:r>
            <a:rPr lang="ar-SA" sz="2800" dirty="0">
              <a:latin typeface="NeoSansArabic" panose="020B0504030504040204" pitchFamily="34" charset="-78"/>
              <a:cs typeface="NeoSansArabic" panose="020B0504030504040204" pitchFamily="34" charset="-78"/>
            </a:rPr>
            <a:t> البيئة </a:t>
          </a:r>
        </a:p>
      </dgm:t>
    </dgm:pt>
    <dgm:pt modelId="{6D4807B1-34E4-49AD-B408-739D2DB6D026}" type="parTrans" cxnId="{57CC2B41-8872-400A-BE34-357DD84D5457}">
      <dgm:prSet/>
      <dgm:spPr/>
      <dgm:t>
        <a:bodyPr/>
        <a:lstStyle/>
        <a:p>
          <a:pPr rtl="1"/>
          <a:endParaRPr lang="ar-SA"/>
        </a:p>
      </dgm:t>
    </dgm:pt>
    <dgm:pt modelId="{7165BB39-B10E-4BBD-86E0-1A9CE1FE956A}" type="sibTrans" cxnId="{57CC2B41-8872-400A-BE34-357DD84D5457}">
      <dgm:prSet/>
      <dgm:spPr/>
      <dgm:t>
        <a:bodyPr/>
        <a:lstStyle/>
        <a:p>
          <a:pPr rtl="1"/>
          <a:endParaRPr lang="ar-SA"/>
        </a:p>
      </dgm:t>
    </dgm:pt>
    <dgm:pt modelId="{B64303F6-5B4C-457B-977B-0E3EC379D8E4}">
      <dgm:prSet phldrT="[نص]" custT="1"/>
      <dgm:spPr/>
      <dgm:t>
        <a:bodyPr/>
        <a:lstStyle/>
        <a:p>
          <a:pPr rtl="1"/>
          <a:r>
            <a:rPr lang="ar-SA" sz="2800" b="1" u="sng"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وضع</a:t>
          </a:r>
          <a:r>
            <a:rPr lang="ar-SA" sz="2800" dirty="0">
              <a:latin typeface="NeoSansArabic" panose="020B0504030504040204" pitchFamily="34" charset="-78"/>
              <a:cs typeface="NeoSansArabic" panose="020B0504030504040204" pitchFamily="34" charset="-78"/>
            </a:rPr>
            <a:t> المناهج الدراسية الملائمة لكل مرحلة</a:t>
          </a:r>
        </a:p>
      </dgm:t>
    </dgm:pt>
    <dgm:pt modelId="{864AD56E-CE12-41C3-BC86-8FC2AE883888}" type="parTrans" cxnId="{2CEAE822-8BB1-4705-8B53-068C96DCDB23}">
      <dgm:prSet/>
      <dgm:spPr/>
      <dgm:t>
        <a:bodyPr/>
        <a:lstStyle/>
        <a:p>
          <a:pPr rtl="1"/>
          <a:endParaRPr lang="ar-SA"/>
        </a:p>
      </dgm:t>
    </dgm:pt>
    <dgm:pt modelId="{807ABCB0-08D2-47D3-9BDB-1A8A2E7E5B52}" type="sibTrans" cxnId="{2CEAE822-8BB1-4705-8B53-068C96DCDB23}">
      <dgm:prSet/>
      <dgm:spPr/>
      <dgm:t>
        <a:bodyPr/>
        <a:lstStyle/>
        <a:p>
          <a:pPr rtl="1"/>
          <a:endParaRPr lang="ar-SA"/>
        </a:p>
      </dgm:t>
    </dgm:pt>
    <dgm:pt modelId="{4DE6DF82-B509-4A9A-BE75-8352A4BE7ACC}" type="pres">
      <dgm:prSet presAssocID="{EFC2A524-76E1-488E-A3E7-1DE0F07F7758}" presName="vert0" presStyleCnt="0">
        <dgm:presLayoutVars>
          <dgm:dir/>
          <dgm:animOne val="branch"/>
          <dgm:animLvl val="lvl"/>
        </dgm:presLayoutVars>
      </dgm:prSet>
      <dgm:spPr/>
    </dgm:pt>
    <dgm:pt modelId="{14CD6389-5B9E-4E1B-9605-864BFF2A79A1}" type="pres">
      <dgm:prSet presAssocID="{7CCA2D5F-235F-424C-A976-9A46B9E0EDF5}" presName="thickLine" presStyleLbl="alignNode1" presStyleIdx="0" presStyleCnt="1"/>
      <dgm:spPr/>
    </dgm:pt>
    <dgm:pt modelId="{A7E104AB-EE7D-4CEB-84FE-6C86F943715E}" type="pres">
      <dgm:prSet presAssocID="{7CCA2D5F-235F-424C-A976-9A46B9E0EDF5}" presName="horz1" presStyleCnt="0"/>
      <dgm:spPr/>
    </dgm:pt>
    <dgm:pt modelId="{4A7E0AB8-471B-47BA-82D6-5ED164881BCB}" type="pres">
      <dgm:prSet presAssocID="{7CCA2D5F-235F-424C-A976-9A46B9E0EDF5}" presName="tx1" presStyleLbl="revTx" presStyleIdx="0" presStyleCnt="5" custScaleX="213786"/>
      <dgm:spPr/>
    </dgm:pt>
    <dgm:pt modelId="{3299941E-D892-4A3D-88E1-9E5AA457FC71}" type="pres">
      <dgm:prSet presAssocID="{7CCA2D5F-235F-424C-A976-9A46B9E0EDF5}" presName="vert1" presStyleCnt="0"/>
      <dgm:spPr/>
    </dgm:pt>
    <dgm:pt modelId="{84D62F3D-E747-41AE-9EE6-CCB5EE0C2DE1}" type="pres">
      <dgm:prSet presAssocID="{0B72F78E-1542-4735-9AF0-61398CE851F5}" presName="vertSpace2a" presStyleCnt="0"/>
      <dgm:spPr/>
    </dgm:pt>
    <dgm:pt modelId="{753A77A6-2F18-4CC5-9EEF-6AC5267957B2}" type="pres">
      <dgm:prSet presAssocID="{0B72F78E-1542-4735-9AF0-61398CE851F5}" presName="horz2" presStyleCnt="0"/>
      <dgm:spPr/>
    </dgm:pt>
    <dgm:pt modelId="{487C0878-27A5-44D0-852F-ABB29EC66956}" type="pres">
      <dgm:prSet presAssocID="{0B72F78E-1542-4735-9AF0-61398CE851F5}" presName="horzSpace2" presStyleCnt="0"/>
      <dgm:spPr/>
    </dgm:pt>
    <dgm:pt modelId="{6CD96B5C-88EC-4DB1-9692-73B324AF4C1C}" type="pres">
      <dgm:prSet presAssocID="{0B72F78E-1542-4735-9AF0-61398CE851F5}" presName="tx2" presStyleLbl="revTx" presStyleIdx="1" presStyleCnt="5"/>
      <dgm:spPr/>
    </dgm:pt>
    <dgm:pt modelId="{45429EB3-3939-46BB-A9E4-348E793FE71A}" type="pres">
      <dgm:prSet presAssocID="{0B72F78E-1542-4735-9AF0-61398CE851F5}" presName="vert2" presStyleCnt="0"/>
      <dgm:spPr/>
    </dgm:pt>
    <dgm:pt modelId="{22DBF9DF-C9DC-4D77-ABE0-9DC12E6163DD}" type="pres">
      <dgm:prSet presAssocID="{0B72F78E-1542-4735-9AF0-61398CE851F5}" presName="thinLine2b" presStyleLbl="callout" presStyleIdx="0" presStyleCnt="4"/>
      <dgm:spPr/>
    </dgm:pt>
    <dgm:pt modelId="{9C261F17-D4B7-44BC-AB5E-D01AF53F11DF}" type="pres">
      <dgm:prSet presAssocID="{0B72F78E-1542-4735-9AF0-61398CE851F5}" presName="vertSpace2b" presStyleCnt="0"/>
      <dgm:spPr/>
    </dgm:pt>
    <dgm:pt modelId="{BA3A1709-A236-4532-8B9F-23670F931792}" type="pres">
      <dgm:prSet presAssocID="{6254E7A7-A3FC-4897-A163-0C3909E7E566}" presName="horz2" presStyleCnt="0"/>
      <dgm:spPr/>
    </dgm:pt>
    <dgm:pt modelId="{3C52B81C-1883-444F-B6A9-8D51EB3D46B7}" type="pres">
      <dgm:prSet presAssocID="{6254E7A7-A3FC-4897-A163-0C3909E7E566}" presName="horzSpace2" presStyleCnt="0"/>
      <dgm:spPr/>
    </dgm:pt>
    <dgm:pt modelId="{3A16A54B-55DF-4E24-B78C-65E6B15B6A45}" type="pres">
      <dgm:prSet presAssocID="{6254E7A7-A3FC-4897-A163-0C3909E7E566}" presName="tx2" presStyleLbl="revTx" presStyleIdx="2" presStyleCnt="5"/>
      <dgm:spPr/>
    </dgm:pt>
    <dgm:pt modelId="{CA721189-C8F6-4B21-BA08-B7C352514851}" type="pres">
      <dgm:prSet presAssocID="{6254E7A7-A3FC-4897-A163-0C3909E7E566}" presName="vert2" presStyleCnt="0"/>
      <dgm:spPr/>
    </dgm:pt>
    <dgm:pt modelId="{CF3BFDA8-746E-4569-AFEF-9FFBD94EFF0A}" type="pres">
      <dgm:prSet presAssocID="{6254E7A7-A3FC-4897-A163-0C3909E7E566}" presName="thinLine2b" presStyleLbl="callout" presStyleIdx="1" presStyleCnt="4"/>
      <dgm:spPr/>
    </dgm:pt>
    <dgm:pt modelId="{B3CC3BCE-6CD2-4627-98C3-893C5A941AB4}" type="pres">
      <dgm:prSet presAssocID="{6254E7A7-A3FC-4897-A163-0C3909E7E566}" presName="vertSpace2b" presStyleCnt="0"/>
      <dgm:spPr/>
    </dgm:pt>
    <dgm:pt modelId="{2EA41D1A-48B7-4C9F-981B-5DEB0FD88135}" type="pres">
      <dgm:prSet presAssocID="{B64303F6-5B4C-457B-977B-0E3EC379D8E4}" presName="horz2" presStyleCnt="0"/>
      <dgm:spPr/>
    </dgm:pt>
    <dgm:pt modelId="{C28A28CF-248A-4EA7-B432-1A752A9143ED}" type="pres">
      <dgm:prSet presAssocID="{B64303F6-5B4C-457B-977B-0E3EC379D8E4}" presName="horzSpace2" presStyleCnt="0"/>
      <dgm:spPr/>
    </dgm:pt>
    <dgm:pt modelId="{8DF06473-E123-47B0-9686-2FDBB3210056}" type="pres">
      <dgm:prSet presAssocID="{B64303F6-5B4C-457B-977B-0E3EC379D8E4}" presName="tx2" presStyleLbl="revTx" presStyleIdx="3" presStyleCnt="5"/>
      <dgm:spPr/>
    </dgm:pt>
    <dgm:pt modelId="{546A63D2-93D2-4F52-BCE0-64124514308D}" type="pres">
      <dgm:prSet presAssocID="{B64303F6-5B4C-457B-977B-0E3EC379D8E4}" presName="vert2" presStyleCnt="0"/>
      <dgm:spPr/>
    </dgm:pt>
    <dgm:pt modelId="{6C6C0E9A-BF68-4888-9588-A33D29F89F2B}" type="pres">
      <dgm:prSet presAssocID="{B64303F6-5B4C-457B-977B-0E3EC379D8E4}" presName="thinLine2b" presStyleLbl="callout" presStyleIdx="2" presStyleCnt="4"/>
      <dgm:spPr/>
    </dgm:pt>
    <dgm:pt modelId="{491A5895-329B-4FE7-AF00-1F2FF8A783DE}" type="pres">
      <dgm:prSet presAssocID="{B64303F6-5B4C-457B-977B-0E3EC379D8E4}" presName="vertSpace2b" presStyleCnt="0"/>
      <dgm:spPr/>
    </dgm:pt>
    <dgm:pt modelId="{04029C1C-00D3-4771-912A-AE82B37DD2DC}" type="pres">
      <dgm:prSet presAssocID="{5D77A6C7-34C7-4CFB-98A8-350CB1371A42}" presName="horz2" presStyleCnt="0"/>
      <dgm:spPr/>
    </dgm:pt>
    <dgm:pt modelId="{BF9515F3-FBD4-4DBA-B420-A739B873D4F6}" type="pres">
      <dgm:prSet presAssocID="{5D77A6C7-34C7-4CFB-98A8-350CB1371A42}" presName="horzSpace2" presStyleCnt="0"/>
      <dgm:spPr/>
    </dgm:pt>
    <dgm:pt modelId="{96FAB3E2-2E37-40B7-91DE-ED62DCE94B3A}" type="pres">
      <dgm:prSet presAssocID="{5D77A6C7-34C7-4CFB-98A8-350CB1371A42}" presName="tx2" presStyleLbl="revTx" presStyleIdx="4" presStyleCnt="5"/>
      <dgm:spPr/>
    </dgm:pt>
    <dgm:pt modelId="{9C2979D7-C763-457D-BB88-60C7B2A7B4DB}" type="pres">
      <dgm:prSet presAssocID="{5D77A6C7-34C7-4CFB-98A8-350CB1371A42}" presName="vert2" presStyleCnt="0"/>
      <dgm:spPr/>
    </dgm:pt>
    <dgm:pt modelId="{05B3F377-6482-442F-884F-AC0D7ED34760}" type="pres">
      <dgm:prSet presAssocID="{5D77A6C7-34C7-4CFB-98A8-350CB1371A42}" presName="thinLine2b" presStyleLbl="callout" presStyleIdx="3" presStyleCnt="4"/>
      <dgm:spPr/>
    </dgm:pt>
    <dgm:pt modelId="{25E38BEC-4067-48BD-8B33-82277504B095}" type="pres">
      <dgm:prSet presAssocID="{5D77A6C7-34C7-4CFB-98A8-350CB1371A42}" presName="vertSpace2b" presStyleCnt="0"/>
      <dgm:spPr/>
    </dgm:pt>
  </dgm:ptLst>
  <dgm:cxnLst>
    <dgm:cxn modelId="{261DD015-B7C9-4409-87E3-BC09BFA2EBC9}" type="presOf" srcId="{B64303F6-5B4C-457B-977B-0E3EC379D8E4}" destId="{8DF06473-E123-47B0-9686-2FDBB3210056}" srcOrd="0" destOrd="0" presId="urn:microsoft.com/office/officeart/2008/layout/LinedList"/>
    <dgm:cxn modelId="{77706619-F4BE-4D51-B33A-F66591F8F0A1}" srcId="{EFC2A524-76E1-488E-A3E7-1DE0F07F7758}" destId="{7CCA2D5F-235F-424C-A976-9A46B9E0EDF5}" srcOrd="0" destOrd="0" parTransId="{14854203-46A3-4685-9F54-35AB756A2B6D}" sibTransId="{06F04BF5-B2C2-4390-B06B-50A193F68C9B}"/>
    <dgm:cxn modelId="{2CEAE822-8BB1-4705-8B53-068C96DCDB23}" srcId="{7CCA2D5F-235F-424C-A976-9A46B9E0EDF5}" destId="{B64303F6-5B4C-457B-977B-0E3EC379D8E4}" srcOrd="2" destOrd="0" parTransId="{864AD56E-CE12-41C3-BC86-8FC2AE883888}" sibTransId="{807ABCB0-08D2-47D3-9BDB-1A8A2E7E5B52}"/>
    <dgm:cxn modelId="{13917531-FA81-473A-ACB6-B9120E6B1F83}" type="presOf" srcId="{EFC2A524-76E1-488E-A3E7-1DE0F07F7758}" destId="{4DE6DF82-B509-4A9A-BE75-8352A4BE7ACC}" srcOrd="0" destOrd="0" presId="urn:microsoft.com/office/officeart/2008/layout/LinedList"/>
    <dgm:cxn modelId="{57CC2B41-8872-400A-BE34-357DD84D5457}" srcId="{7CCA2D5F-235F-424C-A976-9A46B9E0EDF5}" destId="{5D77A6C7-34C7-4CFB-98A8-350CB1371A42}" srcOrd="3" destOrd="0" parTransId="{6D4807B1-34E4-49AD-B408-739D2DB6D026}" sibTransId="{7165BB39-B10E-4BBD-86E0-1A9CE1FE956A}"/>
    <dgm:cxn modelId="{9FB25B58-BA44-422D-8971-734F63C7AD41}" type="presOf" srcId="{7CCA2D5F-235F-424C-A976-9A46B9E0EDF5}" destId="{4A7E0AB8-471B-47BA-82D6-5ED164881BCB}" srcOrd="0" destOrd="0" presId="urn:microsoft.com/office/officeart/2008/layout/LinedList"/>
    <dgm:cxn modelId="{934F478A-90B7-4EDA-9408-E7C940F97FD7}" type="presOf" srcId="{0B72F78E-1542-4735-9AF0-61398CE851F5}" destId="{6CD96B5C-88EC-4DB1-9692-73B324AF4C1C}" srcOrd="0" destOrd="0" presId="urn:microsoft.com/office/officeart/2008/layout/LinedList"/>
    <dgm:cxn modelId="{9B9E56A9-7655-4B04-9736-839C07424FA5}" type="presOf" srcId="{5D77A6C7-34C7-4CFB-98A8-350CB1371A42}" destId="{96FAB3E2-2E37-40B7-91DE-ED62DCE94B3A}" srcOrd="0" destOrd="0" presId="urn:microsoft.com/office/officeart/2008/layout/LinedList"/>
    <dgm:cxn modelId="{72CFB6A9-0B25-4823-9EB4-1A21780075C3}" type="presOf" srcId="{6254E7A7-A3FC-4897-A163-0C3909E7E566}" destId="{3A16A54B-55DF-4E24-B78C-65E6B15B6A45}" srcOrd="0" destOrd="0" presId="urn:microsoft.com/office/officeart/2008/layout/LinedList"/>
    <dgm:cxn modelId="{EB39DACB-3A26-4FC7-ADD3-BBBD1EE36243}" srcId="{7CCA2D5F-235F-424C-A976-9A46B9E0EDF5}" destId="{0B72F78E-1542-4735-9AF0-61398CE851F5}" srcOrd="0" destOrd="0" parTransId="{ED253A9C-84E6-48FC-9726-F175E6533391}" sibTransId="{C1250A43-C1C9-40C5-A76E-AB25269DD42B}"/>
    <dgm:cxn modelId="{899F67EA-572A-4197-B11A-F3279C578702}" srcId="{7CCA2D5F-235F-424C-A976-9A46B9E0EDF5}" destId="{6254E7A7-A3FC-4897-A163-0C3909E7E566}" srcOrd="1" destOrd="0" parTransId="{74480F27-1495-4B6B-A42A-1191F72B3DDE}" sibTransId="{40A38581-7754-4BB9-921A-DB9E4DA2B6C1}"/>
    <dgm:cxn modelId="{17A36607-3C33-4515-AF8A-6FC393788DBF}" type="presParOf" srcId="{4DE6DF82-B509-4A9A-BE75-8352A4BE7ACC}" destId="{14CD6389-5B9E-4E1B-9605-864BFF2A79A1}" srcOrd="0" destOrd="0" presId="urn:microsoft.com/office/officeart/2008/layout/LinedList"/>
    <dgm:cxn modelId="{4111964E-75CD-43B6-99C7-207FC38C8979}" type="presParOf" srcId="{4DE6DF82-B509-4A9A-BE75-8352A4BE7ACC}" destId="{A7E104AB-EE7D-4CEB-84FE-6C86F943715E}" srcOrd="1" destOrd="0" presId="urn:microsoft.com/office/officeart/2008/layout/LinedList"/>
    <dgm:cxn modelId="{BE5C7787-E9A8-4C23-8BE6-EB6AFD359CE1}" type="presParOf" srcId="{A7E104AB-EE7D-4CEB-84FE-6C86F943715E}" destId="{4A7E0AB8-471B-47BA-82D6-5ED164881BCB}" srcOrd="0" destOrd="0" presId="urn:microsoft.com/office/officeart/2008/layout/LinedList"/>
    <dgm:cxn modelId="{0A7DE603-317A-4012-BA4F-31A276BE6ECB}" type="presParOf" srcId="{A7E104AB-EE7D-4CEB-84FE-6C86F943715E}" destId="{3299941E-D892-4A3D-88E1-9E5AA457FC71}" srcOrd="1" destOrd="0" presId="urn:microsoft.com/office/officeart/2008/layout/LinedList"/>
    <dgm:cxn modelId="{9676D641-478F-4AD3-ABDE-F45CBE4A6204}" type="presParOf" srcId="{3299941E-D892-4A3D-88E1-9E5AA457FC71}" destId="{84D62F3D-E747-41AE-9EE6-CCB5EE0C2DE1}" srcOrd="0" destOrd="0" presId="urn:microsoft.com/office/officeart/2008/layout/LinedList"/>
    <dgm:cxn modelId="{FE933839-1770-4F8A-9E45-8CF7E015F102}" type="presParOf" srcId="{3299941E-D892-4A3D-88E1-9E5AA457FC71}" destId="{753A77A6-2F18-4CC5-9EEF-6AC5267957B2}" srcOrd="1" destOrd="0" presId="urn:microsoft.com/office/officeart/2008/layout/LinedList"/>
    <dgm:cxn modelId="{231EAA22-5CB4-4B54-8A4B-AB453096071D}" type="presParOf" srcId="{753A77A6-2F18-4CC5-9EEF-6AC5267957B2}" destId="{487C0878-27A5-44D0-852F-ABB29EC66956}" srcOrd="0" destOrd="0" presId="urn:microsoft.com/office/officeart/2008/layout/LinedList"/>
    <dgm:cxn modelId="{2B9ED39F-7939-4D58-ADBD-806530C40071}" type="presParOf" srcId="{753A77A6-2F18-4CC5-9EEF-6AC5267957B2}" destId="{6CD96B5C-88EC-4DB1-9692-73B324AF4C1C}" srcOrd="1" destOrd="0" presId="urn:microsoft.com/office/officeart/2008/layout/LinedList"/>
    <dgm:cxn modelId="{41BBCC70-C252-4D03-817B-E167412A474C}" type="presParOf" srcId="{753A77A6-2F18-4CC5-9EEF-6AC5267957B2}" destId="{45429EB3-3939-46BB-A9E4-348E793FE71A}" srcOrd="2" destOrd="0" presId="urn:microsoft.com/office/officeart/2008/layout/LinedList"/>
    <dgm:cxn modelId="{D9878F26-3DF4-495E-8745-659B8DD50063}" type="presParOf" srcId="{3299941E-D892-4A3D-88E1-9E5AA457FC71}" destId="{22DBF9DF-C9DC-4D77-ABE0-9DC12E6163DD}" srcOrd="2" destOrd="0" presId="urn:microsoft.com/office/officeart/2008/layout/LinedList"/>
    <dgm:cxn modelId="{A6D24AB9-FFAC-49FB-AEAA-70604CDEEBFD}" type="presParOf" srcId="{3299941E-D892-4A3D-88E1-9E5AA457FC71}" destId="{9C261F17-D4B7-44BC-AB5E-D01AF53F11DF}" srcOrd="3" destOrd="0" presId="urn:microsoft.com/office/officeart/2008/layout/LinedList"/>
    <dgm:cxn modelId="{E034F8AE-3EC9-4DC4-A3BD-5698632AFF30}" type="presParOf" srcId="{3299941E-D892-4A3D-88E1-9E5AA457FC71}" destId="{BA3A1709-A236-4532-8B9F-23670F931792}" srcOrd="4" destOrd="0" presId="urn:microsoft.com/office/officeart/2008/layout/LinedList"/>
    <dgm:cxn modelId="{E56A7AD8-1D89-4912-B17F-5D6AE071D14D}" type="presParOf" srcId="{BA3A1709-A236-4532-8B9F-23670F931792}" destId="{3C52B81C-1883-444F-B6A9-8D51EB3D46B7}" srcOrd="0" destOrd="0" presId="urn:microsoft.com/office/officeart/2008/layout/LinedList"/>
    <dgm:cxn modelId="{043EE82B-F21E-42E4-8F01-5A0D13454E7D}" type="presParOf" srcId="{BA3A1709-A236-4532-8B9F-23670F931792}" destId="{3A16A54B-55DF-4E24-B78C-65E6B15B6A45}" srcOrd="1" destOrd="0" presId="urn:microsoft.com/office/officeart/2008/layout/LinedList"/>
    <dgm:cxn modelId="{35EE1C09-7731-4CCD-AACF-F0CF9B8CE247}" type="presParOf" srcId="{BA3A1709-A236-4532-8B9F-23670F931792}" destId="{CA721189-C8F6-4B21-BA08-B7C352514851}" srcOrd="2" destOrd="0" presId="urn:microsoft.com/office/officeart/2008/layout/LinedList"/>
    <dgm:cxn modelId="{7F3D31F7-3E7D-4397-BF7C-FD1206F97C64}" type="presParOf" srcId="{3299941E-D892-4A3D-88E1-9E5AA457FC71}" destId="{CF3BFDA8-746E-4569-AFEF-9FFBD94EFF0A}" srcOrd="5" destOrd="0" presId="urn:microsoft.com/office/officeart/2008/layout/LinedList"/>
    <dgm:cxn modelId="{1E541D3C-FE41-4D18-85FD-7EC7042A0839}" type="presParOf" srcId="{3299941E-D892-4A3D-88E1-9E5AA457FC71}" destId="{B3CC3BCE-6CD2-4627-98C3-893C5A941AB4}" srcOrd="6" destOrd="0" presId="urn:microsoft.com/office/officeart/2008/layout/LinedList"/>
    <dgm:cxn modelId="{43A33D83-643E-4DF5-A03A-98E92C9F31EB}" type="presParOf" srcId="{3299941E-D892-4A3D-88E1-9E5AA457FC71}" destId="{2EA41D1A-48B7-4C9F-981B-5DEB0FD88135}" srcOrd="7" destOrd="0" presId="urn:microsoft.com/office/officeart/2008/layout/LinedList"/>
    <dgm:cxn modelId="{4D0141CA-A69C-4B6E-B222-D2538CAB09DB}" type="presParOf" srcId="{2EA41D1A-48B7-4C9F-981B-5DEB0FD88135}" destId="{C28A28CF-248A-4EA7-B432-1A752A9143ED}" srcOrd="0" destOrd="0" presId="urn:microsoft.com/office/officeart/2008/layout/LinedList"/>
    <dgm:cxn modelId="{F2DCCD03-CCC3-4A68-B7BD-23664BCAF919}" type="presParOf" srcId="{2EA41D1A-48B7-4C9F-981B-5DEB0FD88135}" destId="{8DF06473-E123-47B0-9686-2FDBB3210056}" srcOrd="1" destOrd="0" presId="urn:microsoft.com/office/officeart/2008/layout/LinedList"/>
    <dgm:cxn modelId="{94FF06D6-01F0-4C2D-ACA0-62E52B86A8FF}" type="presParOf" srcId="{2EA41D1A-48B7-4C9F-981B-5DEB0FD88135}" destId="{546A63D2-93D2-4F52-BCE0-64124514308D}" srcOrd="2" destOrd="0" presId="urn:microsoft.com/office/officeart/2008/layout/LinedList"/>
    <dgm:cxn modelId="{291BDBFD-D0AC-4A6D-9598-F2287113486E}" type="presParOf" srcId="{3299941E-D892-4A3D-88E1-9E5AA457FC71}" destId="{6C6C0E9A-BF68-4888-9588-A33D29F89F2B}" srcOrd="8" destOrd="0" presId="urn:microsoft.com/office/officeart/2008/layout/LinedList"/>
    <dgm:cxn modelId="{076F4C4D-F097-46AC-AE21-A99974A3E5E4}" type="presParOf" srcId="{3299941E-D892-4A3D-88E1-9E5AA457FC71}" destId="{491A5895-329B-4FE7-AF00-1F2FF8A783DE}" srcOrd="9" destOrd="0" presId="urn:microsoft.com/office/officeart/2008/layout/LinedList"/>
    <dgm:cxn modelId="{5B5584F2-CD83-4C2D-91FF-F25BC08A23EC}" type="presParOf" srcId="{3299941E-D892-4A3D-88E1-9E5AA457FC71}" destId="{04029C1C-00D3-4771-912A-AE82B37DD2DC}" srcOrd="10" destOrd="0" presId="urn:microsoft.com/office/officeart/2008/layout/LinedList"/>
    <dgm:cxn modelId="{ECBEC240-79CB-447B-B14F-E69271DCA50F}" type="presParOf" srcId="{04029C1C-00D3-4771-912A-AE82B37DD2DC}" destId="{BF9515F3-FBD4-4DBA-B420-A739B873D4F6}" srcOrd="0" destOrd="0" presId="urn:microsoft.com/office/officeart/2008/layout/LinedList"/>
    <dgm:cxn modelId="{884C0232-FFF9-423B-8947-6154700B30C0}" type="presParOf" srcId="{04029C1C-00D3-4771-912A-AE82B37DD2DC}" destId="{96FAB3E2-2E37-40B7-91DE-ED62DCE94B3A}" srcOrd="1" destOrd="0" presId="urn:microsoft.com/office/officeart/2008/layout/LinedList"/>
    <dgm:cxn modelId="{6A9AA2C2-C2E5-4672-96D6-7FF2C8796B6A}" type="presParOf" srcId="{04029C1C-00D3-4771-912A-AE82B37DD2DC}" destId="{9C2979D7-C763-457D-BB88-60C7B2A7B4DB}" srcOrd="2" destOrd="0" presId="urn:microsoft.com/office/officeart/2008/layout/LinedList"/>
    <dgm:cxn modelId="{ADEFFF32-5295-4CBD-8444-97EEA6049DB6}" type="presParOf" srcId="{3299941E-D892-4A3D-88E1-9E5AA457FC71}" destId="{05B3F377-6482-442F-884F-AC0D7ED34760}" srcOrd="11" destOrd="0" presId="urn:microsoft.com/office/officeart/2008/layout/LinedList"/>
    <dgm:cxn modelId="{E4670E0D-FB78-4C08-9281-F4106E38DB9E}" type="presParOf" srcId="{3299941E-D892-4A3D-88E1-9E5AA457FC71}" destId="{25E38BEC-4067-48BD-8B33-82277504B095}" srcOrd="12"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CC6E98-9D49-4EC2-B4E6-90657C2026F3}"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pPr rtl="1"/>
          <a:endParaRPr lang="ar-SA"/>
        </a:p>
      </dgm:t>
    </dgm:pt>
    <dgm:pt modelId="{D5005B2F-B032-4C80-B76F-16DA8A6F27B7}">
      <dgm:prSet phldrT="[نص]" custT="1"/>
      <dgm:spPr/>
      <dgm:t>
        <a:bodyPr/>
        <a:lstStyle/>
        <a:p>
          <a:pPr rtl="1"/>
          <a:r>
            <a:rPr lang="ar-SA" sz="1600" b="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معرفة</a:t>
          </a:r>
          <a:r>
            <a:rPr lang="ar-SA" sz="1600" b="0" baseline="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 خصائص الأطفال والمراهقين</a:t>
          </a:r>
          <a:endParaRPr lang="ar-SA" sz="1600" b="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endParaRPr>
        </a:p>
      </dgm:t>
    </dgm:pt>
    <dgm:pt modelId="{637B1587-1DD6-4E52-A13A-F61309E66EE8}" type="parTrans" cxnId="{A93A15BE-54A0-49C1-8B7C-D90608A9652E}">
      <dgm:prSet/>
      <dgm:spPr/>
      <dgm:t>
        <a:bodyPr/>
        <a:lstStyle/>
        <a:p>
          <a:pPr rtl="1"/>
          <a:endParaRPr lang="ar-SA"/>
        </a:p>
      </dgm:t>
    </dgm:pt>
    <dgm:pt modelId="{D504CAD1-85A4-41B3-BF19-A8386949FA2F}" type="sibTrans" cxnId="{A93A15BE-54A0-49C1-8B7C-D90608A9652E}">
      <dgm:prSet/>
      <dgm:spPr/>
      <dgm:t>
        <a:bodyPr/>
        <a:lstStyle/>
        <a:p>
          <a:pPr rtl="1"/>
          <a:endParaRPr lang="ar-SA"/>
        </a:p>
      </dgm:t>
    </dgm:pt>
    <dgm:pt modelId="{AB4C6FB9-CE9E-4B9C-892B-EEED09224EB6}">
      <dgm:prSet phldrT="[نص]" custT="1"/>
      <dgm:spPr/>
      <dgm:t>
        <a:bodyPr/>
        <a:lstStyle/>
        <a:p>
          <a:pPr rtl="1"/>
          <a:r>
            <a:rPr lang="ar-SA" sz="1600" b="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تفهم مراحل النمو </a:t>
          </a:r>
          <a:r>
            <a:rPr lang="ar-SA" sz="1600" b="0" dirty="0" err="1">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والإنتقال</a:t>
          </a:r>
          <a:r>
            <a:rPr lang="ar-SA" sz="1600" b="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 من مرحلة إلى أخرى</a:t>
          </a:r>
        </a:p>
      </dgm:t>
    </dgm:pt>
    <dgm:pt modelId="{03C61409-D937-4877-8F34-5B7E557E481F}" type="parTrans" cxnId="{0D5C9A8A-1EA9-491D-89C7-D35D147388B3}">
      <dgm:prSet/>
      <dgm:spPr/>
      <dgm:t>
        <a:bodyPr/>
        <a:lstStyle/>
        <a:p>
          <a:pPr rtl="1"/>
          <a:endParaRPr lang="ar-SA"/>
        </a:p>
      </dgm:t>
    </dgm:pt>
    <dgm:pt modelId="{281EC2BF-D2DF-4D43-8077-F2CC0A407263}" type="sibTrans" cxnId="{0D5C9A8A-1EA9-491D-89C7-D35D147388B3}">
      <dgm:prSet/>
      <dgm:spPr/>
      <dgm:t>
        <a:bodyPr/>
        <a:lstStyle/>
        <a:p>
          <a:pPr rtl="1"/>
          <a:endParaRPr lang="ar-SA"/>
        </a:p>
      </dgm:t>
    </dgm:pt>
    <dgm:pt modelId="{82AB984B-FCE4-423A-A750-346F3E69A193}">
      <dgm:prSet phldrT="[نص]" custT="1"/>
      <dgm:spPr/>
      <dgm:t>
        <a:bodyPr/>
        <a:lstStyle/>
        <a:p>
          <a:pPr rtl="1"/>
          <a:r>
            <a:rPr lang="ar-SA" sz="1600" b="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معرفة الفروق الفردية الشاسعة في معدلات النمو</a:t>
          </a:r>
        </a:p>
      </dgm:t>
    </dgm:pt>
    <dgm:pt modelId="{5359CED2-5091-4839-A7E1-9A40DC5951A8}" type="parTrans" cxnId="{37269CB8-6E31-48B9-AB8B-F3CEB8E9F5D2}">
      <dgm:prSet/>
      <dgm:spPr/>
      <dgm:t>
        <a:bodyPr/>
        <a:lstStyle/>
        <a:p>
          <a:pPr rtl="1"/>
          <a:endParaRPr lang="ar-SA"/>
        </a:p>
      </dgm:t>
    </dgm:pt>
    <dgm:pt modelId="{3C467F3F-0B6E-413F-B43A-37DD0BD240F7}" type="sibTrans" cxnId="{37269CB8-6E31-48B9-AB8B-F3CEB8E9F5D2}">
      <dgm:prSet/>
      <dgm:spPr/>
      <dgm:t>
        <a:bodyPr/>
        <a:lstStyle/>
        <a:p>
          <a:pPr rtl="1"/>
          <a:endParaRPr lang="ar-SA"/>
        </a:p>
      </dgm:t>
    </dgm:pt>
    <dgm:pt modelId="{FE66EE8C-C34E-4427-B681-E71512996CF8}" type="pres">
      <dgm:prSet presAssocID="{E0CC6E98-9D49-4EC2-B4E6-90657C2026F3}" presName="Name0" presStyleCnt="0">
        <dgm:presLayoutVars>
          <dgm:chMax val="7"/>
          <dgm:chPref val="7"/>
          <dgm:dir/>
          <dgm:animLvl val="lvl"/>
        </dgm:presLayoutVars>
      </dgm:prSet>
      <dgm:spPr/>
    </dgm:pt>
    <dgm:pt modelId="{97057375-06B9-48CF-BEC3-A9B9E975C807}" type="pres">
      <dgm:prSet presAssocID="{D5005B2F-B032-4C80-B76F-16DA8A6F27B7}" presName="Accent1" presStyleCnt="0"/>
      <dgm:spPr/>
    </dgm:pt>
    <dgm:pt modelId="{FCFCBED3-FD94-41F3-9F03-A21C60A04741}" type="pres">
      <dgm:prSet presAssocID="{D5005B2F-B032-4C80-B76F-16DA8A6F27B7}" presName="Accent" presStyleLbl="node1" presStyleIdx="0" presStyleCnt="3"/>
      <dgm:spPr/>
    </dgm:pt>
    <dgm:pt modelId="{7E474F74-3801-4F2C-81A8-58159877CA98}" type="pres">
      <dgm:prSet presAssocID="{D5005B2F-B032-4C80-B76F-16DA8A6F27B7}" presName="Parent1" presStyleLbl="revTx" presStyleIdx="0" presStyleCnt="3">
        <dgm:presLayoutVars>
          <dgm:chMax val="1"/>
          <dgm:chPref val="1"/>
          <dgm:bulletEnabled val="1"/>
        </dgm:presLayoutVars>
      </dgm:prSet>
      <dgm:spPr/>
    </dgm:pt>
    <dgm:pt modelId="{B02A649E-5889-4407-B8F6-6C5595B80DBD}" type="pres">
      <dgm:prSet presAssocID="{AB4C6FB9-CE9E-4B9C-892B-EEED09224EB6}" presName="Accent2" presStyleCnt="0"/>
      <dgm:spPr/>
    </dgm:pt>
    <dgm:pt modelId="{A3F5BD60-808C-43CF-AE88-AD50F3950D96}" type="pres">
      <dgm:prSet presAssocID="{AB4C6FB9-CE9E-4B9C-892B-EEED09224EB6}" presName="Accent" presStyleLbl="node1" presStyleIdx="1" presStyleCnt="3"/>
      <dgm:spPr/>
    </dgm:pt>
    <dgm:pt modelId="{CDE978F3-7848-498A-A2AD-E9B75CD30A10}" type="pres">
      <dgm:prSet presAssocID="{AB4C6FB9-CE9E-4B9C-892B-EEED09224EB6}" presName="Parent2" presStyleLbl="revTx" presStyleIdx="1" presStyleCnt="3" custScaleX="202838" custLinFactNeighborX="43934" custLinFactNeighborY="4208">
        <dgm:presLayoutVars>
          <dgm:chMax val="1"/>
          <dgm:chPref val="1"/>
          <dgm:bulletEnabled val="1"/>
        </dgm:presLayoutVars>
      </dgm:prSet>
      <dgm:spPr/>
    </dgm:pt>
    <dgm:pt modelId="{B133A17E-BDE4-4AEB-A868-334CD9DA20A1}" type="pres">
      <dgm:prSet presAssocID="{82AB984B-FCE4-423A-A750-346F3E69A193}" presName="Accent3" presStyleCnt="0"/>
      <dgm:spPr/>
    </dgm:pt>
    <dgm:pt modelId="{B925212B-4899-4DB0-B0A3-43F1B556B5E9}" type="pres">
      <dgm:prSet presAssocID="{82AB984B-FCE4-423A-A750-346F3E69A193}" presName="Accent" presStyleLbl="node1" presStyleIdx="2" presStyleCnt="3"/>
      <dgm:spPr/>
    </dgm:pt>
    <dgm:pt modelId="{7F1CA417-53CA-40F3-A826-B30F23E3ACB0}" type="pres">
      <dgm:prSet presAssocID="{82AB984B-FCE4-423A-A750-346F3E69A193}" presName="Parent3" presStyleLbl="revTx" presStyleIdx="2" presStyleCnt="3">
        <dgm:presLayoutVars>
          <dgm:chMax val="1"/>
          <dgm:chPref val="1"/>
          <dgm:bulletEnabled val="1"/>
        </dgm:presLayoutVars>
      </dgm:prSet>
      <dgm:spPr/>
    </dgm:pt>
  </dgm:ptLst>
  <dgm:cxnLst>
    <dgm:cxn modelId="{5FC71B31-8E73-4EB7-9A48-BF75452DE1D0}" type="presOf" srcId="{D5005B2F-B032-4C80-B76F-16DA8A6F27B7}" destId="{7E474F74-3801-4F2C-81A8-58159877CA98}" srcOrd="0" destOrd="0" presId="urn:microsoft.com/office/officeart/2009/layout/CircleArrowProcess"/>
    <dgm:cxn modelId="{CC21AB7B-FEB6-4052-8931-5831155DF538}" type="presOf" srcId="{82AB984B-FCE4-423A-A750-346F3E69A193}" destId="{7F1CA417-53CA-40F3-A826-B30F23E3ACB0}" srcOrd="0" destOrd="0" presId="urn:microsoft.com/office/officeart/2009/layout/CircleArrowProcess"/>
    <dgm:cxn modelId="{0D5C9A8A-1EA9-491D-89C7-D35D147388B3}" srcId="{E0CC6E98-9D49-4EC2-B4E6-90657C2026F3}" destId="{AB4C6FB9-CE9E-4B9C-892B-EEED09224EB6}" srcOrd="1" destOrd="0" parTransId="{03C61409-D937-4877-8F34-5B7E557E481F}" sibTransId="{281EC2BF-D2DF-4D43-8077-F2CC0A407263}"/>
    <dgm:cxn modelId="{37269CB8-6E31-48B9-AB8B-F3CEB8E9F5D2}" srcId="{E0CC6E98-9D49-4EC2-B4E6-90657C2026F3}" destId="{82AB984B-FCE4-423A-A750-346F3E69A193}" srcOrd="2" destOrd="0" parTransId="{5359CED2-5091-4839-A7E1-9A40DC5951A8}" sibTransId="{3C467F3F-0B6E-413F-B43A-37DD0BD240F7}"/>
    <dgm:cxn modelId="{A93A15BE-54A0-49C1-8B7C-D90608A9652E}" srcId="{E0CC6E98-9D49-4EC2-B4E6-90657C2026F3}" destId="{D5005B2F-B032-4C80-B76F-16DA8A6F27B7}" srcOrd="0" destOrd="0" parTransId="{637B1587-1DD6-4E52-A13A-F61309E66EE8}" sibTransId="{D504CAD1-85A4-41B3-BF19-A8386949FA2F}"/>
    <dgm:cxn modelId="{8B13A3CD-ECB4-4178-9C3D-6EF0590D4A82}" type="presOf" srcId="{E0CC6E98-9D49-4EC2-B4E6-90657C2026F3}" destId="{FE66EE8C-C34E-4427-B681-E71512996CF8}" srcOrd="0" destOrd="0" presId="urn:microsoft.com/office/officeart/2009/layout/CircleArrowProcess"/>
    <dgm:cxn modelId="{1F7916CF-49CD-4974-85C5-6D99C7092E94}" type="presOf" srcId="{AB4C6FB9-CE9E-4B9C-892B-EEED09224EB6}" destId="{CDE978F3-7848-498A-A2AD-E9B75CD30A10}" srcOrd="0" destOrd="0" presId="urn:microsoft.com/office/officeart/2009/layout/CircleArrowProcess"/>
    <dgm:cxn modelId="{55ADA4EB-0728-4FD1-964E-4FCD3604F49F}" type="presParOf" srcId="{FE66EE8C-C34E-4427-B681-E71512996CF8}" destId="{97057375-06B9-48CF-BEC3-A9B9E975C807}" srcOrd="0" destOrd="0" presId="urn:microsoft.com/office/officeart/2009/layout/CircleArrowProcess"/>
    <dgm:cxn modelId="{BADBE93D-B746-4DF6-AB74-CD9A05254239}" type="presParOf" srcId="{97057375-06B9-48CF-BEC3-A9B9E975C807}" destId="{FCFCBED3-FD94-41F3-9F03-A21C60A04741}" srcOrd="0" destOrd="0" presId="urn:microsoft.com/office/officeart/2009/layout/CircleArrowProcess"/>
    <dgm:cxn modelId="{E30477E7-0ECB-44A1-AAFD-04990CFA4121}" type="presParOf" srcId="{FE66EE8C-C34E-4427-B681-E71512996CF8}" destId="{7E474F74-3801-4F2C-81A8-58159877CA98}" srcOrd="1" destOrd="0" presId="urn:microsoft.com/office/officeart/2009/layout/CircleArrowProcess"/>
    <dgm:cxn modelId="{7785C79F-0A4F-4862-B086-D947D0AE4B28}" type="presParOf" srcId="{FE66EE8C-C34E-4427-B681-E71512996CF8}" destId="{B02A649E-5889-4407-B8F6-6C5595B80DBD}" srcOrd="2" destOrd="0" presId="urn:microsoft.com/office/officeart/2009/layout/CircleArrowProcess"/>
    <dgm:cxn modelId="{D5D2399F-3A03-4607-8D3C-7AC4F60A9CCF}" type="presParOf" srcId="{B02A649E-5889-4407-B8F6-6C5595B80DBD}" destId="{A3F5BD60-808C-43CF-AE88-AD50F3950D96}" srcOrd="0" destOrd="0" presId="urn:microsoft.com/office/officeart/2009/layout/CircleArrowProcess"/>
    <dgm:cxn modelId="{8F994314-D742-4F0D-9041-9873BD8C163E}" type="presParOf" srcId="{FE66EE8C-C34E-4427-B681-E71512996CF8}" destId="{CDE978F3-7848-498A-A2AD-E9B75CD30A10}" srcOrd="3" destOrd="0" presId="urn:microsoft.com/office/officeart/2009/layout/CircleArrowProcess"/>
    <dgm:cxn modelId="{ED7B06EE-C410-406D-9D0F-A9AF57899DD6}" type="presParOf" srcId="{FE66EE8C-C34E-4427-B681-E71512996CF8}" destId="{B133A17E-BDE4-4AEB-A868-334CD9DA20A1}" srcOrd="4" destOrd="0" presId="urn:microsoft.com/office/officeart/2009/layout/CircleArrowProcess"/>
    <dgm:cxn modelId="{05F72D27-C2DB-42EB-AD46-2C93A64C43EA}" type="presParOf" srcId="{B133A17E-BDE4-4AEB-A868-334CD9DA20A1}" destId="{B925212B-4899-4DB0-B0A3-43F1B556B5E9}" srcOrd="0" destOrd="0" presId="urn:microsoft.com/office/officeart/2009/layout/CircleArrowProcess"/>
    <dgm:cxn modelId="{49510461-5640-4CC3-8B02-30F7F4B358AD}" type="presParOf" srcId="{FE66EE8C-C34E-4427-B681-E71512996CF8}" destId="{7F1CA417-53CA-40F3-A826-B30F23E3ACB0}" srcOrd="5" destOrd="0" presId="urn:microsoft.com/office/officeart/2009/layout/CircleArrow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CC6E98-9D49-4EC2-B4E6-90657C2026F3}"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pPr rtl="1"/>
          <a:endParaRPr lang="ar-SA"/>
        </a:p>
      </dgm:t>
    </dgm:pt>
    <dgm:pt modelId="{D5005B2F-B032-4C80-B76F-16DA8A6F27B7}">
      <dgm:prSet phldrT="[نص]" custT="1"/>
      <dgm:spPr/>
      <dgm:t>
        <a:bodyPr/>
        <a:lstStyle/>
        <a:p>
          <a:pPr rtl="1"/>
          <a:r>
            <a:rPr lang="ar-SA" sz="1600" b="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توفير أنواع الأنشطة التي تناسب قدرات الفرد</a:t>
          </a:r>
        </a:p>
      </dgm:t>
    </dgm:pt>
    <dgm:pt modelId="{637B1587-1DD6-4E52-A13A-F61309E66EE8}" type="parTrans" cxnId="{A93A15BE-54A0-49C1-8B7C-D90608A9652E}">
      <dgm:prSet/>
      <dgm:spPr/>
      <dgm:t>
        <a:bodyPr/>
        <a:lstStyle/>
        <a:p>
          <a:pPr rtl="1"/>
          <a:endParaRPr lang="ar-SA"/>
        </a:p>
      </dgm:t>
    </dgm:pt>
    <dgm:pt modelId="{D504CAD1-85A4-41B3-BF19-A8386949FA2F}" type="sibTrans" cxnId="{A93A15BE-54A0-49C1-8B7C-D90608A9652E}">
      <dgm:prSet/>
      <dgm:spPr/>
      <dgm:t>
        <a:bodyPr/>
        <a:lstStyle/>
        <a:p>
          <a:pPr rtl="1"/>
          <a:endParaRPr lang="ar-SA"/>
        </a:p>
      </dgm:t>
    </dgm:pt>
    <dgm:pt modelId="{AB4C6FB9-CE9E-4B9C-892B-EEED09224EB6}">
      <dgm:prSet phldrT="[نص]" custT="1"/>
      <dgm:spPr/>
      <dgm:t>
        <a:bodyPr/>
        <a:lstStyle/>
        <a:p>
          <a:pPr rtl="1"/>
          <a:r>
            <a:rPr lang="ar-SA" sz="1600" b="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فهم النمو العقلي ونمو الذكاء والقدرات الخاصة</a:t>
          </a:r>
        </a:p>
      </dgm:t>
    </dgm:pt>
    <dgm:pt modelId="{03C61409-D937-4877-8F34-5B7E557E481F}" type="parTrans" cxnId="{0D5C9A8A-1EA9-491D-89C7-D35D147388B3}">
      <dgm:prSet/>
      <dgm:spPr/>
      <dgm:t>
        <a:bodyPr/>
        <a:lstStyle/>
        <a:p>
          <a:pPr rtl="1"/>
          <a:endParaRPr lang="ar-SA"/>
        </a:p>
      </dgm:t>
    </dgm:pt>
    <dgm:pt modelId="{281EC2BF-D2DF-4D43-8077-F2CC0A407263}" type="sibTrans" cxnId="{0D5C9A8A-1EA9-491D-89C7-D35D147388B3}">
      <dgm:prSet/>
      <dgm:spPr/>
      <dgm:t>
        <a:bodyPr/>
        <a:lstStyle/>
        <a:p>
          <a:pPr rtl="1"/>
          <a:endParaRPr lang="ar-SA"/>
        </a:p>
      </dgm:t>
    </dgm:pt>
    <dgm:pt modelId="{82AB984B-FCE4-423A-A750-346F3E69A193}">
      <dgm:prSet phldrT="[نص]" custT="1"/>
      <dgm:spPr/>
      <dgm:t>
        <a:bodyPr/>
        <a:lstStyle/>
        <a:p>
          <a:pPr rtl="1"/>
          <a:r>
            <a:rPr lang="ar-SA" sz="1600" b="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ادراك الفروق الفردية بين التلاميذ </a:t>
          </a:r>
        </a:p>
      </dgm:t>
    </dgm:pt>
    <dgm:pt modelId="{5359CED2-5091-4839-A7E1-9A40DC5951A8}" type="parTrans" cxnId="{37269CB8-6E31-48B9-AB8B-F3CEB8E9F5D2}">
      <dgm:prSet/>
      <dgm:spPr/>
      <dgm:t>
        <a:bodyPr/>
        <a:lstStyle/>
        <a:p>
          <a:pPr rtl="1"/>
          <a:endParaRPr lang="ar-SA"/>
        </a:p>
      </dgm:t>
    </dgm:pt>
    <dgm:pt modelId="{3C467F3F-0B6E-413F-B43A-37DD0BD240F7}" type="sibTrans" cxnId="{37269CB8-6E31-48B9-AB8B-F3CEB8E9F5D2}">
      <dgm:prSet/>
      <dgm:spPr/>
      <dgm:t>
        <a:bodyPr/>
        <a:lstStyle/>
        <a:p>
          <a:pPr rtl="1"/>
          <a:endParaRPr lang="ar-SA"/>
        </a:p>
      </dgm:t>
    </dgm:pt>
    <dgm:pt modelId="{FE66EE8C-C34E-4427-B681-E71512996CF8}" type="pres">
      <dgm:prSet presAssocID="{E0CC6E98-9D49-4EC2-B4E6-90657C2026F3}" presName="Name0" presStyleCnt="0">
        <dgm:presLayoutVars>
          <dgm:chMax val="7"/>
          <dgm:chPref val="7"/>
          <dgm:dir/>
          <dgm:animLvl val="lvl"/>
        </dgm:presLayoutVars>
      </dgm:prSet>
      <dgm:spPr/>
    </dgm:pt>
    <dgm:pt modelId="{97057375-06B9-48CF-BEC3-A9B9E975C807}" type="pres">
      <dgm:prSet presAssocID="{D5005B2F-B032-4C80-B76F-16DA8A6F27B7}" presName="Accent1" presStyleCnt="0"/>
      <dgm:spPr/>
    </dgm:pt>
    <dgm:pt modelId="{FCFCBED3-FD94-41F3-9F03-A21C60A04741}" type="pres">
      <dgm:prSet presAssocID="{D5005B2F-B032-4C80-B76F-16DA8A6F27B7}" presName="Accent" presStyleLbl="node1" presStyleIdx="0" presStyleCnt="3"/>
      <dgm:spPr/>
    </dgm:pt>
    <dgm:pt modelId="{7E474F74-3801-4F2C-81A8-58159877CA98}" type="pres">
      <dgm:prSet presAssocID="{D5005B2F-B032-4C80-B76F-16DA8A6F27B7}" presName="Parent1" presStyleLbl="revTx" presStyleIdx="0" presStyleCnt="3">
        <dgm:presLayoutVars>
          <dgm:chMax val="1"/>
          <dgm:chPref val="1"/>
          <dgm:bulletEnabled val="1"/>
        </dgm:presLayoutVars>
      </dgm:prSet>
      <dgm:spPr/>
    </dgm:pt>
    <dgm:pt modelId="{B02A649E-5889-4407-B8F6-6C5595B80DBD}" type="pres">
      <dgm:prSet presAssocID="{AB4C6FB9-CE9E-4B9C-892B-EEED09224EB6}" presName="Accent2" presStyleCnt="0"/>
      <dgm:spPr/>
    </dgm:pt>
    <dgm:pt modelId="{A3F5BD60-808C-43CF-AE88-AD50F3950D96}" type="pres">
      <dgm:prSet presAssocID="{AB4C6FB9-CE9E-4B9C-892B-EEED09224EB6}" presName="Accent" presStyleLbl="node1" presStyleIdx="1" presStyleCnt="3"/>
      <dgm:spPr/>
    </dgm:pt>
    <dgm:pt modelId="{CDE978F3-7848-498A-A2AD-E9B75CD30A10}" type="pres">
      <dgm:prSet presAssocID="{AB4C6FB9-CE9E-4B9C-892B-EEED09224EB6}" presName="Parent2" presStyleLbl="revTx" presStyleIdx="1" presStyleCnt="3" custScaleX="202838" custLinFactNeighborX="43934" custLinFactNeighborY="4208">
        <dgm:presLayoutVars>
          <dgm:chMax val="1"/>
          <dgm:chPref val="1"/>
          <dgm:bulletEnabled val="1"/>
        </dgm:presLayoutVars>
      </dgm:prSet>
      <dgm:spPr/>
    </dgm:pt>
    <dgm:pt modelId="{B133A17E-BDE4-4AEB-A868-334CD9DA20A1}" type="pres">
      <dgm:prSet presAssocID="{82AB984B-FCE4-423A-A750-346F3E69A193}" presName="Accent3" presStyleCnt="0"/>
      <dgm:spPr/>
    </dgm:pt>
    <dgm:pt modelId="{B925212B-4899-4DB0-B0A3-43F1B556B5E9}" type="pres">
      <dgm:prSet presAssocID="{82AB984B-FCE4-423A-A750-346F3E69A193}" presName="Accent" presStyleLbl="node1" presStyleIdx="2" presStyleCnt="3"/>
      <dgm:spPr/>
    </dgm:pt>
    <dgm:pt modelId="{7F1CA417-53CA-40F3-A826-B30F23E3ACB0}" type="pres">
      <dgm:prSet presAssocID="{82AB984B-FCE4-423A-A750-346F3E69A193}" presName="Parent3" presStyleLbl="revTx" presStyleIdx="2" presStyleCnt="3">
        <dgm:presLayoutVars>
          <dgm:chMax val="1"/>
          <dgm:chPref val="1"/>
          <dgm:bulletEnabled val="1"/>
        </dgm:presLayoutVars>
      </dgm:prSet>
      <dgm:spPr/>
    </dgm:pt>
  </dgm:ptLst>
  <dgm:cxnLst>
    <dgm:cxn modelId="{5FC71B31-8E73-4EB7-9A48-BF75452DE1D0}" type="presOf" srcId="{D5005B2F-B032-4C80-B76F-16DA8A6F27B7}" destId="{7E474F74-3801-4F2C-81A8-58159877CA98}" srcOrd="0" destOrd="0" presId="urn:microsoft.com/office/officeart/2009/layout/CircleArrowProcess"/>
    <dgm:cxn modelId="{CC21AB7B-FEB6-4052-8931-5831155DF538}" type="presOf" srcId="{82AB984B-FCE4-423A-A750-346F3E69A193}" destId="{7F1CA417-53CA-40F3-A826-B30F23E3ACB0}" srcOrd="0" destOrd="0" presId="urn:microsoft.com/office/officeart/2009/layout/CircleArrowProcess"/>
    <dgm:cxn modelId="{0D5C9A8A-1EA9-491D-89C7-D35D147388B3}" srcId="{E0CC6E98-9D49-4EC2-B4E6-90657C2026F3}" destId="{AB4C6FB9-CE9E-4B9C-892B-EEED09224EB6}" srcOrd="1" destOrd="0" parTransId="{03C61409-D937-4877-8F34-5B7E557E481F}" sibTransId="{281EC2BF-D2DF-4D43-8077-F2CC0A407263}"/>
    <dgm:cxn modelId="{37269CB8-6E31-48B9-AB8B-F3CEB8E9F5D2}" srcId="{E0CC6E98-9D49-4EC2-B4E6-90657C2026F3}" destId="{82AB984B-FCE4-423A-A750-346F3E69A193}" srcOrd="2" destOrd="0" parTransId="{5359CED2-5091-4839-A7E1-9A40DC5951A8}" sibTransId="{3C467F3F-0B6E-413F-B43A-37DD0BD240F7}"/>
    <dgm:cxn modelId="{A93A15BE-54A0-49C1-8B7C-D90608A9652E}" srcId="{E0CC6E98-9D49-4EC2-B4E6-90657C2026F3}" destId="{D5005B2F-B032-4C80-B76F-16DA8A6F27B7}" srcOrd="0" destOrd="0" parTransId="{637B1587-1DD6-4E52-A13A-F61309E66EE8}" sibTransId="{D504CAD1-85A4-41B3-BF19-A8386949FA2F}"/>
    <dgm:cxn modelId="{8B13A3CD-ECB4-4178-9C3D-6EF0590D4A82}" type="presOf" srcId="{E0CC6E98-9D49-4EC2-B4E6-90657C2026F3}" destId="{FE66EE8C-C34E-4427-B681-E71512996CF8}" srcOrd="0" destOrd="0" presId="urn:microsoft.com/office/officeart/2009/layout/CircleArrowProcess"/>
    <dgm:cxn modelId="{1F7916CF-49CD-4974-85C5-6D99C7092E94}" type="presOf" srcId="{AB4C6FB9-CE9E-4B9C-892B-EEED09224EB6}" destId="{CDE978F3-7848-498A-A2AD-E9B75CD30A10}" srcOrd="0" destOrd="0" presId="urn:microsoft.com/office/officeart/2009/layout/CircleArrowProcess"/>
    <dgm:cxn modelId="{55ADA4EB-0728-4FD1-964E-4FCD3604F49F}" type="presParOf" srcId="{FE66EE8C-C34E-4427-B681-E71512996CF8}" destId="{97057375-06B9-48CF-BEC3-A9B9E975C807}" srcOrd="0" destOrd="0" presId="urn:microsoft.com/office/officeart/2009/layout/CircleArrowProcess"/>
    <dgm:cxn modelId="{BADBE93D-B746-4DF6-AB74-CD9A05254239}" type="presParOf" srcId="{97057375-06B9-48CF-BEC3-A9B9E975C807}" destId="{FCFCBED3-FD94-41F3-9F03-A21C60A04741}" srcOrd="0" destOrd="0" presId="urn:microsoft.com/office/officeart/2009/layout/CircleArrowProcess"/>
    <dgm:cxn modelId="{E30477E7-0ECB-44A1-AAFD-04990CFA4121}" type="presParOf" srcId="{FE66EE8C-C34E-4427-B681-E71512996CF8}" destId="{7E474F74-3801-4F2C-81A8-58159877CA98}" srcOrd="1" destOrd="0" presId="urn:microsoft.com/office/officeart/2009/layout/CircleArrowProcess"/>
    <dgm:cxn modelId="{7785C79F-0A4F-4862-B086-D947D0AE4B28}" type="presParOf" srcId="{FE66EE8C-C34E-4427-B681-E71512996CF8}" destId="{B02A649E-5889-4407-B8F6-6C5595B80DBD}" srcOrd="2" destOrd="0" presId="urn:microsoft.com/office/officeart/2009/layout/CircleArrowProcess"/>
    <dgm:cxn modelId="{D5D2399F-3A03-4607-8D3C-7AC4F60A9CCF}" type="presParOf" srcId="{B02A649E-5889-4407-B8F6-6C5595B80DBD}" destId="{A3F5BD60-808C-43CF-AE88-AD50F3950D96}" srcOrd="0" destOrd="0" presId="urn:microsoft.com/office/officeart/2009/layout/CircleArrowProcess"/>
    <dgm:cxn modelId="{8F994314-D742-4F0D-9041-9873BD8C163E}" type="presParOf" srcId="{FE66EE8C-C34E-4427-B681-E71512996CF8}" destId="{CDE978F3-7848-498A-A2AD-E9B75CD30A10}" srcOrd="3" destOrd="0" presId="urn:microsoft.com/office/officeart/2009/layout/CircleArrowProcess"/>
    <dgm:cxn modelId="{ED7B06EE-C410-406D-9D0F-A9AF57899DD6}" type="presParOf" srcId="{FE66EE8C-C34E-4427-B681-E71512996CF8}" destId="{B133A17E-BDE4-4AEB-A868-334CD9DA20A1}" srcOrd="4" destOrd="0" presId="urn:microsoft.com/office/officeart/2009/layout/CircleArrowProcess"/>
    <dgm:cxn modelId="{05F72D27-C2DB-42EB-AD46-2C93A64C43EA}" type="presParOf" srcId="{B133A17E-BDE4-4AEB-A868-334CD9DA20A1}" destId="{B925212B-4899-4DB0-B0A3-43F1B556B5E9}" srcOrd="0" destOrd="0" presId="urn:microsoft.com/office/officeart/2009/layout/CircleArrowProcess"/>
    <dgm:cxn modelId="{49510461-5640-4CC3-8B02-30F7F4B358AD}" type="presParOf" srcId="{FE66EE8C-C34E-4427-B681-E71512996CF8}" destId="{7F1CA417-53CA-40F3-A826-B30F23E3ACB0}" srcOrd="5" destOrd="0" presId="urn:microsoft.com/office/officeart/2009/layout/CircleArrow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8FECA7-C517-48DE-B59B-1CE8A4A4AB2E}"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pPr rtl="1"/>
          <a:endParaRPr lang="ar-SA"/>
        </a:p>
      </dgm:t>
    </dgm:pt>
    <dgm:pt modelId="{C13EC903-F19A-4BBE-9950-EED97ECA8BE2}">
      <dgm:prSet phldrT="[نص]" custT="1"/>
      <dgm:spPr/>
      <dgm:t>
        <a:bodyPr/>
        <a:lstStyle/>
        <a:p>
          <a:pPr rtl="1"/>
          <a:r>
            <a:rPr lang="ar-SA" sz="1600" b="1" dirty="0">
              <a:latin typeface="NeoSansArabic" panose="020B0504030504040204" pitchFamily="34" charset="-78"/>
              <a:cs typeface="NeoSansArabic" panose="020B0504030504040204" pitchFamily="34" charset="-78"/>
            </a:rPr>
            <a:t>تساعد الإخصائيين في جهودهم للمساعدة في مجال علم النفس العلاجي والتوجيه والإرشاد.</a:t>
          </a:r>
        </a:p>
      </dgm:t>
    </dgm:pt>
    <dgm:pt modelId="{D8C519E3-6C2C-4974-B7A1-CBCAA461F1B0}" type="parTrans" cxnId="{6D17A4D4-FD23-4AE5-82F9-93BEDFDEC64D}">
      <dgm:prSet/>
      <dgm:spPr/>
      <dgm:t>
        <a:bodyPr/>
        <a:lstStyle/>
        <a:p>
          <a:pPr rtl="1"/>
          <a:endParaRPr lang="ar-SA"/>
        </a:p>
      </dgm:t>
    </dgm:pt>
    <dgm:pt modelId="{C2D25587-3711-42A0-A542-9FC2C077F12D}" type="sibTrans" cxnId="{6D17A4D4-FD23-4AE5-82F9-93BEDFDEC64D}">
      <dgm:prSet/>
      <dgm:spPr/>
      <dgm:t>
        <a:bodyPr/>
        <a:lstStyle/>
        <a:p>
          <a:pPr rtl="1"/>
          <a:endParaRPr lang="ar-SA"/>
        </a:p>
      </dgm:t>
    </dgm:pt>
    <dgm:pt modelId="{38D6C3CD-91E1-439E-8F35-D17EB0281382}">
      <dgm:prSet phldrT="[نص]" custT="1"/>
      <dgm:spPr/>
      <dgm:t>
        <a:bodyPr/>
        <a:lstStyle/>
        <a:p>
          <a:pPr rtl="1"/>
          <a:r>
            <a:rPr lang="ar-SA" sz="1600" b="1" dirty="0">
              <a:latin typeface="NeoSansArabic" panose="020B0504030504040204" pitchFamily="34" charset="-78"/>
              <a:cs typeface="NeoSansArabic" panose="020B0504030504040204" pitchFamily="34" charset="-78"/>
            </a:rPr>
            <a:t>تعين في اكتشاف أي انحراف أو شذوذ في سلوك الفرد وتتيح معرفة أسباب هذا </a:t>
          </a:r>
          <a:r>
            <a:rPr lang="ar-SA" sz="1600" b="1" dirty="0" err="1">
              <a:latin typeface="NeoSansArabic" panose="020B0504030504040204" pitchFamily="34" charset="-78"/>
              <a:cs typeface="NeoSansArabic" panose="020B0504030504040204" pitchFamily="34" charset="-78"/>
            </a:rPr>
            <a:t>الإنحراف</a:t>
          </a:r>
          <a:r>
            <a:rPr lang="ar-SA" sz="1600" b="1" dirty="0">
              <a:latin typeface="NeoSansArabic" panose="020B0504030504040204" pitchFamily="34" charset="-78"/>
              <a:cs typeface="NeoSansArabic" panose="020B0504030504040204" pitchFamily="34" charset="-78"/>
            </a:rPr>
            <a:t> وتحديد طرق علاجه.</a:t>
          </a:r>
        </a:p>
      </dgm:t>
    </dgm:pt>
    <dgm:pt modelId="{059B3C26-B708-4713-B03C-E4959C2FD459}" type="parTrans" cxnId="{3CB3C2D0-22B3-4485-99D7-ABDE33EEEA3C}">
      <dgm:prSet/>
      <dgm:spPr/>
      <dgm:t>
        <a:bodyPr/>
        <a:lstStyle/>
        <a:p>
          <a:pPr rtl="1"/>
          <a:endParaRPr lang="ar-SA"/>
        </a:p>
      </dgm:t>
    </dgm:pt>
    <dgm:pt modelId="{90A50132-75A6-4751-AA39-7E9DC36B3BAA}" type="sibTrans" cxnId="{3CB3C2D0-22B3-4485-99D7-ABDE33EEEA3C}">
      <dgm:prSet/>
      <dgm:spPr/>
      <dgm:t>
        <a:bodyPr/>
        <a:lstStyle/>
        <a:p>
          <a:pPr rtl="1"/>
          <a:endParaRPr lang="ar-SA"/>
        </a:p>
      </dgm:t>
    </dgm:pt>
    <dgm:pt modelId="{CCE7DC75-25EC-4C43-9F39-7F53CD0D99BA}" type="pres">
      <dgm:prSet presAssocID="{528FECA7-C517-48DE-B59B-1CE8A4A4AB2E}" presName="Name0" presStyleCnt="0">
        <dgm:presLayoutVars>
          <dgm:dir/>
          <dgm:resizeHandles val="exact"/>
        </dgm:presLayoutVars>
      </dgm:prSet>
      <dgm:spPr/>
    </dgm:pt>
    <dgm:pt modelId="{AFA3BC20-70AD-4FA6-9CAA-0BCBC6CEA7BA}" type="pres">
      <dgm:prSet presAssocID="{C13EC903-F19A-4BBE-9950-EED97ECA8BE2}" presName="Name5" presStyleLbl="vennNode1" presStyleIdx="0" presStyleCnt="2">
        <dgm:presLayoutVars>
          <dgm:bulletEnabled val="1"/>
        </dgm:presLayoutVars>
      </dgm:prSet>
      <dgm:spPr/>
    </dgm:pt>
    <dgm:pt modelId="{4C531499-EDAB-4B54-A943-A1CDA648EAD1}" type="pres">
      <dgm:prSet presAssocID="{C2D25587-3711-42A0-A542-9FC2C077F12D}" presName="space" presStyleCnt="0"/>
      <dgm:spPr/>
    </dgm:pt>
    <dgm:pt modelId="{42351717-2F36-425A-A087-41E0AFD96A0B}" type="pres">
      <dgm:prSet presAssocID="{38D6C3CD-91E1-439E-8F35-D17EB0281382}" presName="Name5" presStyleLbl="vennNode1" presStyleIdx="1" presStyleCnt="2">
        <dgm:presLayoutVars>
          <dgm:bulletEnabled val="1"/>
        </dgm:presLayoutVars>
      </dgm:prSet>
      <dgm:spPr/>
    </dgm:pt>
  </dgm:ptLst>
  <dgm:cxnLst>
    <dgm:cxn modelId="{30F00877-8037-4103-B555-4776D4DAE5F4}" type="presOf" srcId="{C13EC903-F19A-4BBE-9950-EED97ECA8BE2}" destId="{AFA3BC20-70AD-4FA6-9CAA-0BCBC6CEA7BA}" srcOrd="0" destOrd="0" presId="urn:microsoft.com/office/officeart/2005/8/layout/venn3"/>
    <dgm:cxn modelId="{73C2D3BE-6DEE-46FE-BC19-BF188B6B5699}" type="presOf" srcId="{528FECA7-C517-48DE-B59B-1CE8A4A4AB2E}" destId="{CCE7DC75-25EC-4C43-9F39-7F53CD0D99BA}" srcOrd="0" destOrd="0" presId="urn:microsoft.com/office/officeart/2005/8/layout/venn3"/>
    <dgm:cxn modelId="{D5ABD6C7-CB0A-43A2-80E8-D51C33559030}" type="presOf" srcId="{38D6C3CD-91E1-439E-8F35-D17EB0281382}" destId="{42351717-2F36-425A-A087-41E0AFD96A0B}" srcOrd="0" destOrd="0" presId="urn:microsoft.com/office/officeart/2005/8/layout/venn3"/>
    <dgm:cxn modelId="{3CB3C2D0-22B3-4485-99D7-ABDE33EEEA3C}" srcId="{528FECA7-C517-48DE-B59B-1CE8A4A4AB2E}" destId="{38D6C3CD-91E1-439E-8F35-D17EB0281382}" srcOrd="1" destOrd="0" parTransId="{059B3C26-B708-4713-B03C-E4959C2FD459}" sibTransId="{90A50132-75A6-4751-AA39-7E9DC36B3BAA}"/>
    <dgm:cxn modelId="{6D17A4D4-FD23-4AE5-82F9-93BEDFDEC64D}" srcId="{528FECA7-C517-48DE-B59B-1CE8A4A4AB2E}" destId="{C13EC903-F19A-4BBE-9950-EED97ECA8BE2}" srcOrd="0" destOrd="0" parTransId="{D8C519E3-6C2C-4974-B7A1-CBCAA461F1B0}" sibTransId="{C2D25587-3711-42A0-A542-9FC2C077F12D}"/>
    <dgm:cxn modelId="{BD4457A6-0F30-48DF-8BA8-0F30A1A41216}" type="presParOf" srcId="{CCE7DC75-25EC-4C43-9F39-7F53CD0D99BA}" destId="{AFA3BC20-70AD-4FA6-9CAA-0BCBC6CEA7BA}" srcOrd="0" destOrd="0" presId="urn:microsoft.com/office/officeart/2005/8/layout/venn3"/>
    <dgm:cxn modelId="{6DB59041-E179-41B2-B16D-1A253A72ABAC}" type="presParOf" srcId="{CCE7DC75-25EC-4C43-9F39-7F53CD0D99BA}" destId="{4C531499-EDAB-4B54-A943-A1CDA648EAD1}" srcOrd="1" destOrd="0" presId="urn:microsoft.com/office/officeart/2005/8/layout/venn3"/>
    <dgm:cxn modelId="{DC7F9709-7EAB-48C7-A8D0-0986189947DA}" type="presParOf" srcId="{CCE7DC75-25EC-4C43-9F39-7F53CD0D99BA}" destId="{42351717-2F36-425A-A087-41E0AFD96A0B}" srcOrd="2" destOrd="0" presId="urn:microsoft.com/office/officeart/2005/8/layout/ven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5851755-321B-4BBC-B4DB-3FCA499C0BDA}" type="doc">
      <dgm:prSet loTypeId="urn:microsoft.com/office/officeart/2005/8/layout/cycle1" loCatId="cycle" qsTypeId="urn:microsoft.com/office/officeart/2005/8/quickstyle/simple1" qsCatId="simple" csTypeId="urn:microsoft.com/office/officeart/2005/8/colors/accent1_2" csCatId="accent1" phldr="1"/>
      <dgm:spPr/>
      <dgm:t>
        <a:bodyPr/>
        <a:lstStyle/>
        <a:p>
          <a:pPr rtl="1"/>
          <a:endParaRPr lang="ar-SA"/>
        </a:p>
      </dgm:t>
    </dgm:pt>
    <dgm:pt modelId="{CB72A61A-7427-4580-AD6F-E805CB151951}">
      <dgm:prSet phldrT="[نص]" custT="1"/>
      <dgm:spPr/>
      <dgm:t>
        <a:bodyPr/>
        <a:lstStyle/>
        <a:p>
          <a:pPr rtl="1"/>
          <a:r>
            <a:rPr lang="ar-SA" sz="1600" b="1" dirty="0">
              <a:latin typeface="NeoSansArabic" panose="020B0504030504040204" pitchFamily="34" charset="-78"/>
              <a:cs typeface="NeoSansArabic" panose="020B0504030504040204" pitchFamily="34" charset="-78"/>
            </a:rPr>
            <a:t>المنهج الوصفي</a:t>
          </a:r>
        </a:p>
      </dgm:t>
    </dgm:pt>
    <dgm:pt modelId="{BEEE4459-DD1D-4F55-8224-C6EEA88BC00F}" type="parTrans" cxnId="{BFB14991-0093-4284-B7E9-5704B305D60B}">
      <dgm:prSet/>
      <dgm:spPr/>
      <dgm:t>
        <a:bodyPr/>
        <a:lstStyle/>
        <a:p>
          <a:pPr rtl="1"/>
          <a:endParaRPr lang="ar-SA"/>
        </a:p>
      </dgm:t>
    </dgm:pt>
    <dgm:pt modelId="{025ABA10-6202-493E-A267-ABC0D2994BD1}" type="sibTrans" cxnId="{BFB14991-0093-4284-B7E9-5704B305D60B}">
      <dgm:prSet/>
      <dgm:spPr/>
      <dgm:t>
        <a:bodyPr/>
        <a:lstStyle/>
        <a:p>
          <a:pPr rtl="1"/>
          <a:endParaRPr lang="ar-SA"/>
        </a:p>
      </dgm:t>
    </dgm:pt>
    <dgm:pt modelId="{ABE6748E-693A-4C45-9D2B-32C6CEA29AC8}">
      <dgm:prSet phldrT="[نص]" custT="1"/>
      <dgm:spPr/>
      <dgm:t>
        <a:bodyPr/>
        <a:lstStyle/>
        <a:p>
          <a:pPr rtl="1"/>
          <a:r>
            <a:rPr lang="ar-SA" sz="1600" b="1" dirty="0">
              <a:latin typeface="NeoSansArabic" panose="020B0504030504040204" pitchFamily="34" charset="-78"/>
              <a:cs typeface="NeoSansArabic" panose="020B0504030504040204" pitchFamily="34" charset="-78"/>
            </a:rPr>
            <a:t>المنهج التجريبي</a:t>
          </a:r>
        </a:p>
      </dgm:t>
    </dgm:pt>
    <dgm:pt modelId="{67F579CF-00E0-42D8-A37D-382E646D57DC}" type="parTrans" cxnId="{A6C92AC7-E31C-4148-A786-0CC9BFF2A7EE}">
      <dgm:prSet/>
      <dgm:spPr/>
      <dgm:t>
        <a:bodyPr/>
        <a:lstStyle/>
        <a:p>
          <a:pPr rtl="1"/>
          <a:endParaRPr lang="ar-SA"/>
        </a:p>
      </dgm:t>
    </dgm:pt>
    <dgm:pt modelId="{63D1B60F-F5F7-4467-9323-6D222C544783}" type="sibTrans" cxnId="{A6C92AC7-E31C-4148-A786-0CC9BFF2A7EE}">
      <dgm:prSet/>
      <dgm:spPr/>
      <dgm:t>
        <a:bodyPr/>
        <a:lstStyle/>
        <a:p>
          <a:pPr rtl="1"/>
          <a:endParaRPr lang="ar-SA"/>
        </a:p>
      </dgm:t>
    </dgm:pt>
    <dgm:pt modelId="{31F67C58-F438-4E86-BCB0-44557A045C1B}">
      <dgm:prSet phldrT="[نص]" custT="1"/>
      <dgm:spPr/>
      <dgm:t>
        <a:bodyPr/>
        <a:lstStyle/>
        <a:p>
          <a:pPr rtl="1"/>
          <a:r>
            <a:rPr lang="ar-SA" sz="1600" b="1" dirty="0">
              <a:latin typeface="NeoSansArabic" panose="020B0504030504040204" pitchFamily="34" charset="-78"/>
              <a:cs typeface="NeoSansArabic" panose="020B0504030504040204" pitchFamily="34" charset="-78"/>
            </a:rPr>
            <a:t>المنهج الإكلينيكي</a:t>
          </a:r>
        </a:p>
      </dgm:t>
    </dgm:pt>
    <dgm:pt modelId="{A2C2DDF3-284E-45BB-94E8-81DC324E9BAC}" type="parTrans" cxnId="{553C63DE-DBB2-4545-A85D-F6559F616524}">
      <dgm:prSet/>
      <dgm:spPr/>
      <dgm:t>
        <a:bodyPr/>
        <a:lstStyle/>
        <a:p>
          <a:pPr rtl="1"/>
          <a:endParaRPr lang="ar-SA"/>
        </a:p>
      </dgm:t>
    </dgm:pt>
    <dgm:pt modelId="{02FD75D6-FDBC-4D10-9B5C-425834AED3F8}" type="sibTrans" cxnId="{553C63DE-DBB2-4545-A85D-F6559F616524}">
      <dgm:prSet/>
      <dgm:spPr/>
      <dgm:t>
        <a:bodyPr/>
        <a:lstStyle/>
        <a:p>
          <a:pPr rtl="1"/>
          <a:endParaRPr lang="ar-SA"/>
        </a:p>
      </dgm:t>
    </dgm:pt>
    <dgm:pt modelId="{C6326969-7666-44CE-A40B-A89D8A5BAA9A}">
      <dgm:prSet phldrT="[نص]" custT="1"/>
      <dgm:spPr/>
      <dgm:t>
        <a:bodyPr/>
        <a:lstStyle/>
        <a:p>
          <a:pPr rtl="1"/>
          <a:r>
            <a:rPr lang="ar-SA" sz="1600" b="1" dirty="0">
              <a:latin typeface="NeoSansArabic" panose="020B0504030504040204" pitchFamily="34" charset="-78"/>
              <a:cs typeface="NeoSansArabic" panose="020B0504030504040204" pitchFamily="34" charset="-78"/>
            </a:rPr>
            <a:t>المنهج التاريخي</a:t>
          </a:r>
        </a:p>
      </dgm:t>
    </dgm:pt>
    <dgm:pt modelId="{F0BB9204-4A8E-4A99-A167-8277BE70070A}" type="parTrans" cxnId="{AE4E8ECF-71FE-467F-A91A-E568D6C23582}">
      <dgm:prSet/>
      <dgm:spPr/>
      <dgm:t>
        <a:bodyPr/>
        <a:lstStyle/>
        <a:p>
          <a:pPr rtl="1"/>
          <a:endParaRPr lang="ar-SA"/>
        </a:p>
      </dgm:t>
    </dgm:pt>
    <dgm:pt modelId="{BCFF8FD9-310C-4AE4-99F7-EC937D050FC0}" type="sibTrans" cxnId="{AE4E8ECF-71FE-467F-A91A-E568D6C23582}">
      <dgm:prSet/>
      <dgm:spPr/>
      <dgm:t>
        <a:bodyPr/>
        <a:lstStyle/>
        <a:p>
          <a:pPr rtl="1"/>
          <a:endParaRPr lang="ar-SA"/>
        </a:p>
      </dgm:t>
    </dgm:pt>
    <dgm:pt modelId="{627489A3-8793-438B-A31D-20F28F5AE8C1}">
      <dgm:prSet phldrT="[نص]" custT="1"/>
      <dgm:spPr/>
      <dgm:t>
        <a:bodyPr/>
        <a:lstStyle/>
        <a:p>
          <a:pPr rtl="1"/>
          <a:r>
            <a:rPr lang="ar-SA" sz="1600" b="1" dirty="0">
              <a:latin typeface="NeoSansArabic" panose="020B0504030504040204" pitchFamily="34" charset="-78"/>
              <a:cs typeface="NeoSansArabic" panose="020B0504030504040204" pitchFamily="34" charset="-78"/>
            </a:rPr>
            <a:t>المنهج الإحصائي</a:t>
          </a:r>
        </a:p>
      </dgm:t>
    </dgm:pt>
    <dgm:pt modelId="{C9E3AC23-BF1A-4118-86AB-75128A3C8AA4}" type="parTrans" cxnId="{E18C7272-D289-4716-B258-D158F7381C64}">
      <dgm:prSet/>
      <dgm:spPr/>
      <dgm:t>
        <a:bodyPr/>
        <a:lstStyle/>
        <a:p>
          <a:pPr rtl="1"/>
          <a:endParaRPr lang="ar-SA"/>
        </a:p>
      </dgm:t>
    </dgm:pt>
    <dgm:pt modelId="{FF10434E-3876-4E3E-AA00-73B17C0DBA2F}" type="sibTrans" cxnId="{E18C7272-D289-4716-B258-D158F7381C64}">
      <dgm:prSet/>
      <dgm:spPr/>
      <dgm:t>
        <a:bodyPr/>
        <a:lstStyle/>
        <a:p>
          <a:pPr rtl="1"/>
          <a:endParaRPr lang="ar-SA"/>
        </a:p>
      </dgm:t>
    </dgm:pt>
    <dgm:pt modelId="{18EC0DC3-0702-449D-8828-C8D7A7B11D94}" type="pres">
      <dgm:prSet presAssocID="{75851755-321B-4BBC-B4DB-3FCA499C0BDA}" presName="cycle" presStyleCnt="0">
        <dgm:presLayoutVars>
          <dgm:dir/>
          <dgm:resizeHandles val="exact"/>
        </dgm:presLayoutVars>
      </dgm:prSet>
      <dgm:spPr/>
    </dgm:pt>
    <dgm:pt modelId="{78586C69-BE16-4F0C-9E1F-35E3CE69BB41}" type="pres">
      <dgm:prSet presAssocID="{CB72A61A-7427-4580-AD6F-E805CB151951}" presName="dummy" presStyleCnt="0"/>
      <dgm:spPr/>
    </dgm:pt>
    <dgm:pt modelId="{BBF0F159-6D19-4FBC-8B96-6CDA1BD2BEF6}" type="pres">
      <dgm:prSet presAssocID="{CB72A61A-7427-4580-AD6F-E805CB151951}" presName="node" presStyleLbl="revTx" presStyleIdx="0" presStyleCnt="5">
        <dgm:presLayoutVars>
          <dgm:bulletEnabled val="1"/>
        </dgm:presLayoutVars>
      </dgm:prSet>
      <dgm:spPr/>
    </dgm:pt>
    <dgm:pt modelId="{671A2A64-6F3C-4139-9943-FEAAE2B5659D}" type="pres">
      <dgm:prSet presAssocID="{025ABA10-6202-493E-A267-ABC0D2994BD1}" presName="sibTrans" presStyleLbl="node1" presStyleIdx="0" presStyleCnt="5"/>
      <dgm:spPr/>
    </dgm:pt>
    <dgm:pt modelId="{8DA6FB14-3798-4A8B-81B4-4461A1A8B71F}" type="pres">
      <dgm:prSet presAssocID="{ABE6748E-693A-4C45-9D2B-32C6CEA29AC8}" presName="dummy" presStyleCnt="0"/>
      <dgm:spPr/>
    </dgm:pt>
    <dgm:pt modelId="{B5353020-EEEE-4503-890F-FE78B6C8D437}" type="pres">
      <dgm:prSet presAssocID="{ABE6748E-693A-4C45-9D2B-32C6CEA29AC8}" presName="node" presStyleLbl="revTx" presStyleIdx="1" presStyleCnt="5">
        <dgm:presLayoutVars>
          <dgm:bulletEnabled val="1"/>
        </dgm:presLayoutVars>
      </dgm:prSet>
      <dgm:spPr/>
    </dgm:pt>
    <dgm:pt modelId="{44E5D855-2420-4697-AC2E-8FE627199A14}" type="pres">
      <dgm:prSet presAssocID="{63D1B60F-F5F7-4467-9323-6D222C544783}" presName="sibTrans" presStyleLbl="node1" presStyleIdx="1" presStyleCnt="5"/>
      <dgm:spPr/>
    </dgm:pt>
    <dgm:pt modelId="{B9A37CDD-15A4-48EE-92A7-CFC9342297CD}" type="pres">
      <dgm:prSet presAssocID="{31F67C58-F438-4E86-BCB0-44557A045C1B}" presName="dummy" presStyleCnt="0"/>
      <dgm:spPr/>
    </dgm:pt>
    <dgm:pt modelId="{DEB93D22-8D32-4947-8493-51995C8EE63A}" type="pres">
      <dgm:prSet presAssocID="{31F67C58-F438-4E86-BCB0-44557A045C1B}" presName="node" presStyleLbl="revTx" presStyleIdx="2" presStyleCnt="5">
        <dgm:presLayoutVars>
          <dgm:bulletEnabled val="1"/>
        </dgm:presLayoutVars>
      </dgm:prSet>
      <dgm:spPr/>
    </dgm:pt>
    <dgm:pt modelId="{D4FA24AC-C8CB-4197-905C-2B781671369B}" type="pres">
      <dgm:prSet presAssocID="{02FD75D6-FDBC-4D10-9B5C-425834AED3F8}" presName="sibTrans" presStyleLbl="node1" presStyleIdx="2" presStyleCnt="5"/>
      <dgm:spPr/>
    </dgm:pt>
    <dgm:pt modelId="{009D707E-BE94-4322-88E2-2FD61D5ED223}" type="pres">
      <dgm:prSet presAssocID="{C6326969-7666-44CE-A40B-A89D8A5BAA9A}" presName="dummy" presStyleCnt="0"/>
      <dgm:spPr/>
    </dgm:pt>
    <dgm:pt modelId="{C9EF0AE9-E0BA-4E65-968A-BFC50D1EDE9E}" type="pres">
      <dgm:prSet presAssocID="{C6326969-7666-44CE-A40B-A89D8A5BAA9A}" presName="node" presStyleLbl="revTx" presStyleIdx="3" presStyleCnt="5">
        <dgm:presLayoutVars>
          <dgm:bulletEnabled val="1"/>
        </dgm:presLayoutVars>
      </dgm:prSet>
      <dgm:spPr/>
    </dgm:pt>
    <dgm:pt modelId="{B9C342D0-A099-483B-A0F0-B3DBD8BE7601}" type="pres">
      <dgm:prSet presAssocID="{BCFF8FD9-310C-4AE4-99F7-EC937D050FC0}" presName="sibTrans" presStyleLbl="node1" presStyleIdx="3" presStyleCnt="5"/>
      <dgm:spPr/>
    </dgm:pt>
    <dgm:pt modelId="{22222C79-45C5-4F82-97CB-F12594C572C8}" type="pres">
      <dgm:prSet presAssocID="{627489A3-8793-438B-A31D-20F28F5AE8C1}" presName="dummy" presStyleCnt="0"/>
      <dgm:spPr/>
    </dgm:pt>
    <dgm:pt modelId="{748D2B82-1D12-44DB-BBD3-C990A3242412}" type="pres">
      <dgm:prSet presAssocID="{627489A3-8793-438B-A31D-20F28F5AE8C1}" presName="node" presStyleLbl="revTx" presStyleIdx="4" presStyleCnt="5">
        <dgm:presLayoutVars>
          <dgm:bulletEnabled val="1"/>
        </dgm:presLayoutVars>
      </dgm:prSet>
      <dgm:spPr/>
    </dgm:pt>
    <dgm:pt modelId="{AE019537-922A-4E46-BE71-F8B584253CB5}" type="pres">
      <dgm:prSet presAssocID="{FF10434E-3876-4E3E-AA00-73B17C0DBA2F}" presName="sibTrans" presStyleLbl="node1" presStyleIdx="4" presStyleCnt="5"/>
      <dgm:spPr/>
    </dgm:pt>
  </dgm:ptLst>
  <dgm:cxnLst>
    <dgm:cxn modelId="{44248E23-1AF1-40E8-A488-02EEB00F1006}" type="presOf" srcId="{ABE6748E-693A-4C45-9D2B-32C6CEA29AC8}" destId="{B5353020-EEEE-4503-890F-FE78B6C8D437}" srcOrd="0" destOrd="0" presId="urn:microsoft.com/office/officeart/2005/8/layout/cycle1"/>
    <dgm:cxn modelId="{58E29D27-F962-4908-8591-D3CDB2E3FB1D}" type="presOf" srcId="{31F67C58-F438-4E86-BCB0-44557A045C1B}" destId="{DEB93D22-8D32-4947-8493-51995C8EE63A}" srcOrd="0" destOrd="0" presId="urn:microsoft.com/office/officeart/2005/8/layout/cycle1"/>
    <dgm:cxn modelId="{598A842E-3C85-4F16-8AE9-DB8C1E2559BF}" type="presOf" srcId="{BCFF8FD9-310C-4AE4-99F7-EC937D050FC0}" destId="{B9C342D0-A099-483B-A0F0-B3DBD8BE7601}" srcOrd="0" destOrd="0" presId="urn:microsoft.com/office/officeart/2005/8/layout/cycle1"/>
    <dgm:cxn modelId="{38362272-932B-49B2-BB80-4CA18D22C9C6}" type="presOf" srcId="{627489A3-8793-438B-A31D-20F28F5AE8C1}" destId="{748D2B82-1D12-44DB-BBD3-C990A3242412}" srcOrd="0" destOrd="0" presId="urn:microsoft.com/office/officeart/2005/8/layout/cycle1"/>
    <dgm:cxn modelId="{E18C7272-D289-4716-B258-D158F7381C64}" srcId="{75851755-321B-4BBC-B4DB-3FCA499C0BDA}" destId="{627489A3-8793-438B-A31D-20F28F5AE8C1}" srcOrd="4" destOrd="0" parTransId="{C9E3AC23-BF1A-4118-86AB-75128A3C8AA4}" sibTransId="{FF10434E-3876-4E3E-AA00-73B17C0DBA2F}"/>
    <dgm:cxn modelId="{BBED1591-1A77-40C9-A509-0F168A6B931D}" type="presOf" srcId="{02FD75D6-FDBC-4D10-9B5C-425834AED3F8}" destId="{D4FA24AC-C8CB-4197-905C-2B781671369B}" srcOrd="0" destOrd="0" presId="urn:microsoft.com/office/officeart/2005/8/layout/cycle1"/>
    <dgm:cxn modelId="{BFB14991-0093-4284-B7E9-5704B305D60B}" srcId="{75851755-321B-4BBC-B4DB-3FCA499C0BDA}" destId="{CB72A61A-7427-4580-AD6F-E805CB151951}" srcOrd="0" destOrd="0" parTransId="{BEEE4459-DD1D-4F55-8224-C6EEA88BC00F}" sibTransId="{025ABA10-6202-493E-A267-ABC0D2994BD1}"/>
    <dgm:cxn modelId="{489E5093-FB6A-4F45-AF75-F6B1A597C7C1}" type="presOf" srcId="{C6326969-7666-44CE-A40B-A89D8A5BAA9A}" destId="{C9EF0AE9-E0BA-4E65-968A-BFC50D1EDE9E}" srcOrd="0" destOrd="0" presId="urn:microsoft.com/office/officeart/2005/8/layout/cycle1"/>
    <dgm:cxn modelId="{73911898-E186-45C9-BC93-76DEEE45926C}" type="presOf" srcId="{CB72A61A-7427-4580-AD6F-E805CB151951}" destId="{BBF0F159-6D19-4FBC-8B96-6CDA1BD2BEF6}" srcOrd="0" destOrd="0" presId="urn:microsoft.com/office/officeart/2005/8/layout/cycle1"/>
    <dgm:cxn modelId="{6B8F77A5-35DD-4BC2-B249-33B7F4FBE0B6}" type="presOf" srcId="{025ABA10-6202-493E-A267-ABC0D2994BD1}" destId="{671A2A64-6F3C-4139-9943-FEAAE2B5659D}" srcOrd="0" destOrd="0" presId="urn:microsoft.com/office/officeart/2005/8/layout/cycle1"/>
    <dgm:cxn modelId="{DC88FBB1-1FAD-4FB6-9744-06391D14CB7A}" type="presOf" srcId="{63D1B60F-F5F7-4467-9323-6D222C544783}" destId="{44E5D855-2420-4697-AC2E-8FE627199A14}" srcOrd="0" destOrd="0" presId="urn:microsoft.com/office/officeart/2005/8/layout/cycle1"/>
    <dgm:cxn modelId="{A6C92AC7-E31C-4148-A786-0CC9BFF2A7EE}" srcId="{75851755-321B-4BBC-B4DB-3FCA499C0BDA}" destId="{ABE6748E-693A-4C45-9D2B-32C6CEA29AC8}" srcOrd="1" destOrd="0" parTransId="{67F579CF-00E0-42D8-A37D-382E646D57DC}" sibTransId="{63D1B60F-F5F7-4467-9323-6D222C544783}"/>
    <dgm:cxn modelId="{AE4E8ECF-71FE-467F-A91A-E568D6C23582}" srcId="{75851755-321B-4BBC-B4DB-3FCA499C0BDA}" destId="{C6326969-7666-44CE-A40B-A89D8A5BAA9A}" srcOrd="3" destOrd="0" parTransId="{F0BB9204-4A8E-4A99-A167-8277BE70070A}" sibTransId="{BCFF8FD9-310C-4AE4-99F7-EC937D050FC0}"/>
    <dgm:cxn modelId="{553C63DE-DBB2-4545-A85D-F6559F616524}" srcId="{75851755-321B-4BBC-B4DB-3FCA499C0BDA}" destId="{31F67C58-F438-4E86-BCB0-44557A045C1B}" srcOrd="2" destOrd="0" parTransId="{A2C2DDF3-284E-45BB-94E8-81DC324E9BAC}" sibTransId="{02FD75D6-FDBC-4D10-9B5C-425834AED3F8}"/>
    <dgm:cxn modelId="{9D26F5DF-A9C1-4F20-B3C9-E6B374BFCF52}" type="presOf" srcId="{FF10434E-3876-4E3E-AA00-73B17C0DBA2F}" destId="{AE019537-922A-4E46-BE71-F8B584253CB5}" srcOrd="0" destOrd="0" presId="urn:microsoft.com/office/officeart/2005/8/layout/cycle1"/>
    <dgm:cxn modelId="{CD53C1E3-B3CE-4D9F-8412-03D1CF9ED846}" type="presOf" srcId="{75851755-321B-4BBC-B4DB-3FCA499C0BDA}" destId="{18EC0DC3-0702-449D-8828-C8D7A7B11D94}" srcOrd="0" destOrd="0" presId="urn:microsoft.com/office/officeart/2005/8/layout/cycle1"/>
    <dgm:cxn modelId="{093329ED-E7E1-4AD2-B7E8-F3AF5C663549}" type="presParOf" srcId="{18EC0DC3-0702-449D-8828-C8D7A7B11D94}" destId="{78586C69-BE16-4F0C-9E1F-35E3CE69BB41}" srcOrd="0" destOrd="0" presId="urn:microsoft.com/office/officeart/2005/8/layout/cycle1"/>
    <dgm:cxn modelId="{789DB464-2C0C-4826-BE54-8BBE762F7211}" type="presParOf" srcId="{18EC0DC3-0702-449D-8828-C8D7A7B11D94}" destId="{BBF0F159-6D19-4FBC-8B96-6CDA1BD2BEF6}" srcOrd="1" destOrd="0" presId="urn:microsoft.com/office/officeart/2005/8/layout/cycle1"/>
    <dgm:cxn modelId="{91A18B6D-DC39-43F7-928F-03A61E3461FF}" type="presParOf" srcId="{18EC0DC3-0702-449D-8828-C8D7A7B11D94}" destId="{671A2A64-6F3C-4139-9943-FEAAE2B5659D}" srcOrd="2" destOrd="0" presId="urn:microsoft.com/office/officeart/2005/8/layout/cycle1"/>
    <dgm:cxn modelId="{CBE9DBCD-BE8C-4E3D-8450-B312E58FEC3C}" type="presParOf" srcId="{18EC0DC3-0702-449D-8828-C8D7A7B11D94}" destId="{8DA6FB14-3798-4A8B-81B4-4461A1A8B71F}" srcOrd="3" destOrd="0" presId="urn:microsoft.com/office/officeart/2005/8/layout/cycle1"/>
    <dgm:cxn modelId="{B7EDBB29-546D-4BB1-97B9-C7657655C173}" type="presParOf" srcId="{18EC0DC3-0702-449D-8828-C8D7A7B11D94}" destId="{B5353020-EEEE-4503-890F-FE78B6C8D437}" srcOrd="4" destOrd="0" presId="urn:microsoft.com/office/officeart/2005/8/layout/cycle1"/>
    <dgm:cxn modelId="{F1A61F05-A037-482A-9A34-BA6FDA7611D7}" type="presParOf" srcId="{18EC0DC3-0702-449D-8828-C8D7A7B11D94}" destId="{44E5D855-2420-4697-AC2E-8FE627199A14}" srcOrd="5" destOrd="0" presId="urn:microsoft.com/office/officeart/2005/8/layout/cycle1"/>
    <dgm:cxn modelId="{4552B1EC-68D9-4A4C-8106-024FF22BA6AD}" type="presParOf" srcId="{18EC0DC3-0702-449D-8828-C8D7A7B11D94}" destId="{B9A37CDD-15A4-48EE-92A7-CFC9342297CD}" srcOrd="6" destOrd="0" presId="urn:microsoft.com/office/officeart/2005/8/layout/cycle1"/>
    <dgm:cxn modelId="{D35340E6-5C3F-4DC9-BF99-40311DA250A7}" type="presParOf" srcId="{18EC0DC3-0702-449D-8828-C8D7A7B11D94}" destId="{DEB93D22-8D32-4947-8493-51995C8EE63A}" srcOrd="7" destOrd="0" presId="urn:microsoft.com/office/officeart/2005/8/layout/cycle1"/>
    <dgm:cxn modelId="{52DA6F23-E90E-45E7-82C0-CF5426E6F91E}" type="presParOf" srcId="{18EC0DC3-0702-449D-8828-C8D7A7B11D94}" destId="{D4FA24AC-C8CB-4197-905C-2B781671369B}" srcOrd="8" destOrd="0" presId="urn:microsoft.com/office/officeart/2005/8/layout/cycle1"/>
    <dgm:cxn modelId="{9F30721B-6D12-4C71-9D4D-EC6EC763EFC2}" type="presParOf" srcId="{18EC0DC3-0702-449D-8828-C8D7A7B11D94}" destId="{009D707E-BE94-4322-88E2-2FD61D5ED223}" srcOrd="9" destOrd="0" presId="urn:microsoft.com/office/officeart/2005/8/layout/cycle1"/>
    <dgm:cxn modelId="{8D90C8B0-6B43-41C5-8FCA-D027D174AFBF}" type="presParOf" srcId="{18EC0DC3-0702-449D-8828-C8D7A7B11D94}" destId="{C9EF0AE9-E0BA-4E65-968A-BFC50D1EDE9E}" srcOrd="10" destOrd="0" presId="urn:microsoft.com/office/officeart/2005/8/layout/cycle1"/>
    <dgm:cxn modelId="{62941642-6377-4AA6-806F-B1D8AB2E1E1A}" type="presParOf" srcId="{18EC0DC3-0702-449D-8828-C8D7A7B11D94}" destId="{B9C342D0-A099-483B-A0F0-B3DBD8BE7601}" srcOrd="11" destOrd="0" presId="urn:microsoft.com/office/officeart/2005/8/layout/cycle1"/>
    <dgm:cxn modelId="{43BB2157-FEBC-484D-8717-51A68340EF2D}" type="presParOf" srcId="{18EC0DC3-0702-449D-8828-C8D7A7B11D94}" destId="{22222C79-45C5-4F82-97CB-F12594C572C8}" srcOrd="12" destOrd="0" presId="urn:microsoft.com/office/officeart/2005/8/layout/cycle1"/>
    <dgm:cxn modelId="{66CAE249-90BE-400C-A3D8-BBDE898EB430}" type="presParOf" srcId="{18EC0DC3-0702-449D-8828-C8D7A7B11D94}" destId="{748D2B82-1D12-44DB-BBD3-C990A3242412}" srcOrd="13" destOrd="0" presId="urn:microsoft.com/office/officeart/2005/8/layout/cycle1"/>
    <dgm:cxn modelId="{D569D634-BB17-4C59-804A-6CF4D1C12A7B}" type="presParOf" srcId="{18EC0DC3-0702-449D-8828-C8D7A7B11D94}" destId="{AE019537-922A-4E46-BE71-F8B584253CB5}" srcOrd="14" destOrd="0" presId="urn:microsoft.com/office/officeart/2005/8/layout/cycle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57A98C9-C669-4947-83A4-024A5A9F0A87}" type="doc">
      <dgm:prSet loTypeId="urn:microsoft.com/office/officeart/2005/8/layout/hList9" loCatId="list" qsTypeId="urn:microsoft.com/office/officeart/2005/8/quickstyle/simple1" qsCatId="simple" csTypeId="urn:microsoft.com/office/officeart/2005/8/colors/accent1_2" csCatId="accent1" phldr="1"/>
      <dgm:spPr/>
      <dgm:t>
        <a:bodyPr/>
        <a:lstStyle/>
        <a:p>
          <a:pPr rtl="1"/>
          <a:endParaRPr lang="ar-SA"/>
        </a:p>
      </dgm:t>
    </dgm:pt>
    <dgm:pt modelId="{2BAAA329-2757-46F3-BA35-EE5012452F1C}">
      <dgm:prSet phldrT="[نص]" custT="1"/>
      <dgm:spPr/>
      <dgm:t>
        <a:bodyPr/>
        <a:lstStyle/>
        <a:p>
          <a:pPr rtl="1"/>
          <a:r>
            <a:rPr lang="ar-SA" sz="1600" dirty="0">
              <a:latin typeface="NeoSansArabic" panose="020B0504030504040204" pitchFamily="34" charset="-78"/>
              <a:cs typeface="NeoSansArabic" panose="020B0504030504040204" pitchFamily="34" charset="-78"/>
            </a:rPr>
            <a:t>الطريقة المستعرضة (المقارنة)</a:t>
          </a:r>
        </a:p>
      </dgm:t>
    </dgm:pt>
    <dgm:pt modelId="{3C2FE002-BCD0-4B6B-AD43-6913B7187132}" type="parTrans" cxnId="{A6BEB94D-184A-4975-B539-03539DE60FCA}">
      <dgm:prSet/>
      <dgm:spPr/>
      <dgm:t>
        <a:bodyPr/>
        <a:lstStyle/>
        <a:p>
          <a:pPr rtl="1"/>
          <a:endParaRPr lang="ar-SA"/>
        </a:p>
      </dgm:t>
    </dgm:pt>
    <dgm:pt modelId="{944CB863-0051-4068-BF26-73DC20840C79}" type="sibTrans" cxnId="{A6BEB94D-184A-4975-B539-03539DE60FCA}">
      <dgm:prSet/>
      <dgm:spPr/>
      <dgm:t>
        <a:bodyPr/>
        <a:lstStyle/>
        <a:p>
          <a:pPr rtl="1"/>
          <a:endParaRPr lang="ar-SA"/>
        </a:p>
      </dgm:t>
    </dgm:pt>
    <dgm:pt modelId="{44AC7C8D-632D-4349-AD97-82C2935C0C91}">
      <dgm:prSet phldrT="[نص]" custT="1"/>
      <dgm:spPr/>
      <dgm:t>
        <a:bodyPr/>
        <a:lstStyle/>
        <a:p>
          <a:pPr rtl="1"/>
          <a:r>
            <a:rPr lang="ar-SA" sz="1600" dirty="0">
              <a:latin typeface="NeoSansArabic" panose="020B0504030504040204" pitchFamily="34" charset="-78"/>
              <a:cs typeface="NeoSansArabic" panose="020B0504030504040204" pitchFamily="34" charset="-78"/>
            </a:rPr>
            <a:t>دراسة عينات كبيرة الحجم من الافراد بهدف تحديد الخصائص المختلفة</a:t>
          </a:r>
        </a:p>
      </dgm:t>
    </dgm:pt>
    <dgm:pt modelId="{0AAED8CE-92DB-4ED8-9E02-37FF4EFF652D}" type="parTrans" cxnId="{745A3496-6F02-457F-9C10-AD300FD59A81}">
      <dgm:prSet/>
      <dgm:spPr/>
      <dgm:t>
        <a:bodyPr/>
        <a:lstStyle/>
        <a:p>
          <a:pPr rtl="1"/>
          <a:endParaRPr lang="ar-SA"/>
        </a:p>
      </dgm:t>
    </dgm:pt>
    <dgm:pt modelId="{3983D1E4-F4F8-4B6F-A308-8C4FEA090C4C}" type="sibTrans" cxnId="{745A3496-6F02-457F-9C10-AD300FD59A81}">
      <dgm:prSet/>
      <dgm:spPr/>
      <dgm:t>
        <a:bodyPr/>
        <a:lstStyle/>
        <a:p>
          <a:pPr rtl="1"/>
          <a:endParaRPr lang="ar-SA"/>
        </a:p>
      </dgm:t>
    </dgm:pt>
    <dgm:pt modelId="{2AF75B06-1883-4727-9BF1-F0C2E28D0E7A}">
      <dgm:prSet phldrT="[نص]" custT="1"/>
      <dgm:spPr/>
      <dgm:t>
        <a:bodyPr/>
        <a:lstStyle/>
        <a:p>
          <a:pPr rtl="1"/>
          <a:r>
            <a:rPr lang="ar-SA" sz="1600" dirty="0">
              <a:latin typeface="NeoSansArabic" panose="020B0504030504040204" pitchFamily="34" charset="-78"/>
              <a:cs typeface="NeoSansArabic" panose="020B0504030504040204" pitchFamily="34" charset="-78"/>
            </a:rPr>
            <a:t>الطريقة الطولية (</a:t>
          </a:r>
          <a:r>
            <a:rPr lang="ar-SA" sz="1600" dirty="0" err="1">
              <a:latin typeface="NeoSansArabic" panose="020B0504030504040204" pitchFamily="34" charset="-78"/>
              <a:cs typeface="NeoSansArabic" panose="020B0504030504040204" pitchFamily="34" charset="-78"/>
            </a:rPr>
            <a:t>التتبعية</a:t>
          </a:r>
          <a:r>
            <a:rPr lang="ar-SA" sz="1600" dirty="0">
              <a:latin typeface="NeoSansArabic" panose="020B0504030504040204" pitchFamily="34" charset="-78"/>
              <a:cs typeface="NeoSansArabic" panose="020B0504030504040204" pitchFamily="34" charset="-78"/>
            </a:rPr>
            <a:t>)</a:t>
          </a:r>
        </a:p>
      </dgm:t>
    </dgm:pt>
    <dgm:pt modelId="{D30A6739-FD80-4356-8B95-16E4AA9C2D4D}" type="parTrans" cxnId="{E2F5BF7C-65E0-41CF-B344-468D20BDE5DE}">
      <dgm:prSet/>
      <dgm:spPr/>
      <dgm:t>
        <a:bodyPr/>
        <a:lstStyle/>
        <a:p>
          <a:pPr rtl="1"/>
          <a:endParaRPr lang="ar-SA"/>
        </a:p>
      </dgm:t>
    </dgm:pt>
    <dgm:pt modelId="{28099C48-7230-4E9D-BAF3-9ACB4D64C167}" type="sibTrans" cxnId="{E2F5BF7C-65E0-41CF-B344-468D20BDE5DE}">
      <dgm:prSet/>
      <dgm:spPr/>
      <dgm:t>
        <a:bodyPr/>
        <a:lstStyle/>
        <a:p>
          <a:pPr rtl="1"/>
          <a:endParaRPr lang="ar-SA"/>
        </a:p>
      </dgm:t>
    </dgm:pt>
    <dgm:pt modelId="{58A1EC17-4D0B-442F-818A-8F6AE9714A77}">
      <dgm:prSet phldrT="[نص]" custT="1"/>
      <dgm:spPr/>
      <dgm:t>
        <a:bodyPr/>
        <a:lstStyle/>
        <a:p>
          <a:pPr rtl="1"/>
          <a:r>
            <a:rPr lang="ar-SA" sz="1600" dirty="0">
              <a:latin typeface="NeoSansArabic" panose="020B0504030504040204" pitchFamily="34" charset="-78"/>
              <a:cs typeface="NeoSansArabic" panose="020B0504030504040204" pitchFamily="34" charset="-78"/>
            </a:rPr>
            <a:t>تتبع نمو فرد فترة طويلة من الزمن مثل دراسات </a:t>
          </a:r>
          <a:r>
            <a:rPr lang="ar-SA" sz="1600" dirty="0" err="1">
              <a:latin typeface="NeoSansArabic" panose="020B0504030504040204" pitchFamily="34" charset="-78"/>
              <a:cs typeface="NeoSansArabic" panose="020B0504030504040204" pitchFamily="34" charset="-78"/>
            </a:rPr>
            <a:t>جيزل</a:t>
          </a:r>
          <a:r>
            <a:rPr lang="ar-SA" sz="1600" dirty="0">
              <a:latin typeface="NeoSansArabic" panose="020B0504030504040204" pitchFamily="34" charset="-78"/>
              <a:cs typeface="NeoSansArabic" panose="020B0504030504040204" pitchFamily="34" charset="-78"/>
            </a:rPr>
            <a:t> </a:t>
          </a:r>
          <a:r>
            <a:rPr lang="ar-SA" sz="1600" dirty="0" err="1">
              <a:latin typeface="NeoSansArabic" panose="020B0504030504040204" pitchFamily="34" charset="-78"/>
              <a:cs typeface="NeoSansArabic" panose="020B0504030504040204" pitchFamily="34" charset="-78"/>
            </a:rPr>
            <a:t>وتيرمان</a:t>
          </a:r>
          <a:endParaRPr lang="ar-SA" sz="1600" dirty="0">
            <a:latin typeface="NeoSansArabic" panose="020B0504030504040204" pitchFamily="34" charset="-78"/>
            <a:cs typeface="NeoSansArabic" panose="020B0504030504040204" pitchFamily="34" charset="-78"/>
          </a:endParaRPr>
        </a:p>
      </dgm:t>
    </dgm:pt>
    <dgm:pt modelId="{953F0C6D-4B27-47FB-A73E-BCA644733C81}" type="parTrans" cxnId="{C954912D-DE53-4306-AA67-DCE0A556703F}">
      <dgm:prSet/>
      <dgm:spPr/>
      <dgm:t>
        <a:bodyPr/>
        <a:lstStyle/>
        <a:p>
          <a:pPr rtl="1"/>
          <a:endParaRPr lang="ar-SA"/>
        </a:p>
      </dgm:t>
    </dgm:pt>
    <dgm:pt modelId="{CB54CDE5-6A1B-4A97-981D-EC3EA453710A}" type="sibTrans" cxnId="{C954912D-DE53-4306-AA67-DCE0A556703F}">
      <dgm:prSet/>
      <dgm:spPr/>
      <dgm:t>
        <a:bodyPr/>
        <a:lstStyle/>
        <a:p>
          <a:pPr rtl="1"/>
          <a:endParaRPr lang="ar-SA"/>
        </a:p>
      </dgm:t>
    </dgm:pt>
    <dgm:pt modelId="{67738F86-F40A-42CA-AF98-7835648F4047}">
      <dgm:prSet phldrT="[نص]" custT="1"/>
      <dgm:spPr/>
      <dgm:t>
        <a:bodyPr/>
        <a:lstStyle/>
        <a:p>
          <a:pPr rtl="1"/>
          <a:r>
            <a:rPr lang="ar-SA" sz="1600" dirty="0">
              <a:latin typeface="NeoSansArabic" panose="020B0504030504040204" pitchFamily="34" charset="-78"/>
              <a:cs typeface="NeoSansArabic" panose="020B0504030504040204" pitchFamily="34" charset="-78"/>
            </a:rPr>
            <a:t>تتميز بالدقة والاستمرارية</a:t>
          </a:r>
        </a:p>
      </dgm:t>
    </dgm:pt>
    <dgm:pt modelId="{82EA0A0B-F3FA-4DE8-BD35-9FB4B9D49C47}" type="parTrans" cxnId="{59588F3C-2E75-48F9-8250-65F6A362C661}">
      <dgm:prSet/>
      <dgm:spPr/>
      <dgm:t>
        <a:bodyPr/>
        <a:lstStyle/>
        <a:p>
          <a:pPr rtl="1"/>
          <a:endParaRPr lang="ar-SA"/>
        </a:p>
      </dgm:t>
    </dgm:pt>
    <dgm:pt modelId="{DC2FB8E2-3FCD-47C4-A7CE-36004464090E}" type="sibTrans" cxnId="{59588F3C-2E75-48F9-8250-65F6A362C661}">
      <dgm:prSet/>
      <dgm:spPr/>
      <dgm:t>
        <a:bodyPr/>
        <a:lstStyle/>
        <a:p>
          <a:pPr rtl="1"/>
          <a:endParaRPr lang="ar-SA"/>
        </a:p>
      </dgm:t>
    </dgm:pt>
    <dgm:pt modelId="{B736A479-7887-4F01-9BE4-0FAF350E1C6B}">
      <dgm:prSet phldrT="[نص]" custT="1"/>
      <dgm:spPr/>
      <dgm:t>
        <a:bodyPr/>
        <a:lstStyle/>
        <a:p>
          <a:pPr rtl="1"/>
          <a:r>
            <a:rPr lang="ar-SA" sz="1600" dirty="0">
              <a:latin typeface="NeoSansArabic" panose="020B0504030504040204" pitchFamily="34" charset="-78"/>
              <a:cs typeface="NeoSansArabic" panose="020B0504030504040204" pitchFamily="34" charset="-78"/>
            </a:rPr>
            <a:t>يعيبها كثرة الجهد وارتفاع التكاليف وعدم ضمان استمرارية أفراد التجربة </a:t>
          </a:r>
        </a:p>
      </dgm:t>
    </dgm:pt>
    <dgm:pt modelId="{FF1E738C-CA2D-498C-A36E-79B1F20F86B2}" type="parTrans" cxnId="{B8CDCFC6-8191-440C-928D-680AF5D20369}">
      <dgm:prSet/>
      <dgm:spPr/>
      <dgm:t>
        <a:bodyPr/>
        <a:lstStyle/>
        <a:p>
          <a:pPr rtl="1"/>
          <a:endParaRPr lang="ar-SA"/>
        </a:p>
      </dgm:t>
    </dgm:pt>
    <dgm:pt modelId="{635CEEBB-CBF3-41C8-A911-C65508B9BA1D}" type="sibTrans" cxnId="{B8CDCFC6-8191-440C-928D-680AF5D20369}">
      <dgm:prSet/>
      <dgm:spPr/>
      <dgm:t>
        <a:bodyPr/>
        <a:lstStyle/>
        <a:p>
          <a:pPr rtl="1"/>
          <a:endParaRPr lang="ar-SA"/>
        </a:p>
      </dgm:t>
    </dgm:pt>
    <dgm:pt modelId="{B8BB332A-ACD8-4E87-B892-57921E4DAC21}">
      <dgm:prSet phldrT="[نص]" custT="1"/>
      <dgm:spPr/>
      <dgm:t>
        <a:bodyPr/>
        <a:lstStyle/>
        <a:p>
          <a:pPr rtl="1"/>
          <a:r>
            <a:rPr lang="ar-SA" sz="1600" dirty="0">
              <a:latin typeface="NeoSansArabic" panose="020B0504030504040204" pitchFamily="34" charset="-78"/>
              <a:cs typeface="NeoSansArabic" panose="020B0504030504040204" pitchFamily="34" charset="-78"/>
            </a:rPr>
            <a:t>يعيبها عدم استمرار حلقات النمو المتصلة ولا يمكن ضمان مستوى كل عينة</a:t>
          </a:r>
        </a:p>
      </dgm:t>
    </dgm:pt>
    <dgm:pt modelId="{13DC1C4C-A133-4F83-8F37-6B888E42F3DF}" type="parTrans" cxnId="{66AA62A5-FD6E-482C-A71C-BB74F957A6C8}">
      <dgm:prSet/>
      <dgm:spPr/>
      <dgm:t>
        <a:bodyPr/>
        <a:lstStyle/>
        <a:p>
          <a:pPr rtl="1"/>
          <a:endParaRPr lang="ar-SA"/>
        </a:p>
      </dgm:t>
    </dgm:pt>
    <dgm:pt modelId="{7A319515-1DC5-4B14-831A-D46E61AB0096}" type="sibTrans" cxnId="{66AA62A5-FD6E-482C-A71C-BB74F957A6C8}">
      <dgm:prSet/>
      <dgm:spPr/>
      <dgm:t>
        <a:bodyPr/>
        <a:lstStyle/>
        <a:p>
          <a:pPr rtl="1"/>
          <a:endParaRPr lang="ar-SA"/>
        </a:p>
      </dgm:t>
    </dgm:pt>
    <dgm:pt modelId="{8B610E8B-FF54-40C7-A479-BB6152EF6B30}">
      <dgm:prSet phldrT="[نص]" custT="1"/>
      <dgm:spPr/>
      <dgm:t>
        <a:bodyPr/>
        <a:lstStyle/>
        <a:p>
          <a:pPr rtl="1"/>
          <a:r>
            <a:rPr lang="ar-SA" sz="1600" dirty="0">
              <a:latin typeface="NeoSansArabic" panose="020B0504030504040204" pitchFamily="34" charset="-78"/>
              <a:cs typeface="NeoSansArabic" panose="020B0504030504040204" pitchFamily="34" charset="-78"/>
            </a:rPr>
            <a:t>تتميز بسهولة الاجراء والتنفيذ والاقتصاد في النفقات والجهد والتكاليف</a:t>
          </a:r>
        </a:p>
      </dgm:t>
    </dgm:pt>
    <dgm:pt modelId="{F0788269-7900-4D6C-AD68-9A8376C35AE5}" type="sibTrans" cxnId="{E89253CA-5C7E-4822-9B38-8E97B3CC3490}">
      <dgm:prSet/>
      <dgm:spPr/>
      <dgm:t>
        <a:bodyPr/>
        <a:lstStyle/>
        <a:p>
          <a:pPr rtl="1"/>
          <a:endParaRPr lang="ar-SA"/>
        </a:p>
      </dgm:t>
    </dgm:pt>
    <dgm:pt modelId="{D096FB06-9ACC-41F2-828A-39FD8444A535}" type="parTrans" cxnId="{E89253CA-5C7E-4822-9B38-8E97B3CC3490}">
      <dgm:prSet/>
      <dgm:spPr/>
      <dgm:t>
        <a:bodyPr/>
        <a:lstStyle/>
        <a:p>
          <a:pPr rtl="1"/>
          <a:endParaRPr lang="ar-SA"/>
        </a:p>
      </dgm:t>
    </dgm:pt>
    <dgm:pt modelId="{77B75688-F716-47A8-9807-EF4EA579A129}" type="pres">
      <dgm:prSet presAssocID="{357A98C9-C669-4947-83A4-024A5A9F0A87}" presName="list" presStyleCnt="0">
        <dgm:presLayoutVars>
          <dgm:dir/>
          <dgm:animLvl val="lvl"/>
        </dgm:presLayoutVars>
      </dgm:prSet>
      <dgm:spPr/>
    </dgm:pt>
    <dgm:pt modelId="{E2EAA26D-1F2E-4A16-8E4E-6FF308F1E122}" type="pres">
      <dgm:prSet presAssocID="{2BAAA329-2757-46F3-BA35-EE5012452F1C}" presName="posSpace" presStyleCnt="0"/>
      <dgm:spPr/>
    </dgm:pt>
    <dgm:pt modelId="{07147B79-E776-4E07-9B06-7DEC9F37008C}" type="pres">
      <dgm:prSet presAssocID="{2BAAA329-2757-46F3-BA35-EE5012452F1C}" presName="vertFlow" presStyleCnt="0"/>
      <dgm:spPr/>
    </dgm:pt>
    <dgm:pt modelId="{7072782B-2F76-4B75-AC48-CEEEB7BDB0BD}" type="pres">
      <dgm:prSet presAssocID="{2BAAA329-2757-46F3-BA35-EE5012452F1C}" presName="topSpace" presStyleCnt="0"/>
      <dgm:spPr/>
    </dgm:pt>
    <dgm:pt modelId="{FE1BC7C8-AE45-4CE8-A13D-EFC23E1DD50D}" type="pres">
      <dgm:prSet presAssocID="{2BAAA329-2757-46F3-BA35-EE5012452F1C}" presName="firstComp" presStyleCnt="0"/>
      <dgm:spPr/>
    </dgm:pt>
    <dgm:pt modelId="{E7769038-BBCC-4D31-B587-C3F8460946CF}" type="pres">
      <dgm:prSet presAssocID="{2BAAA329-2757-46F3-BA35-EE5012452F1C}" presName="firstChild" presStyleLbl="bgAccFollowNode1" presStyleIdx="0" presStyleCnt="6"/>
      <dgm:spPr/>
    </dgm:pt>
    <dgm:pt modelId="{EB2D00AF-9F11-4DC8-BF15-BA458B79E927}" type="pres">
      <dgm:prSet presAssocID="{2BAAA329-2757-46F3-BA35-EE5012452F1C}" presName="firstChildTx" presStyleLbl="bgAccFollowNode1" presStyleIdx="0" presStyleCnt="6">
        <dgm:presLayoutVars>
          <dgm:bulletEnabled val="1"/>
        </dgm:presLayoutVars>
      </dgm:prSet>
      <dgm:spPr/>
    </dgm:pt>
    <dgm:pt modelId="{E5BB3B49-3765-4BB0-B2D3-5EC51BA120C2}" type="pres">
      <dgm:prSet presAssocID="{8B610E8B-FF54-40C7-A479-BB6152EF6B30}" presName="comp" presStyleCnt="0"/>
      <dgm:spPr/>
    </dgm:pt>
    <dgm:pt modelId="{0D866EFC-A9D4-4853-BF36-2B6404E083B8}" type="pres">
      <dgm:prSet presAssocID="{8B610E8B-FF54-40C7-A479-BB6152EF6B30}" presName="child" presStyleLbl="bgAccFollowNode1" presStyleIdx="1" presStyleCnt="6"/>
      <dgm:spPr/>
    </dgm:pt>
    <dgm:pt modelId="{D26076AB-E15A-4B71-B759-8CF2A45CC36B}" type="pres">
      <dgm:prSet presAssocID="{8B610E8B-FF54-40C7-A479-BB6152EF6B30}" presName="childTx" presStyleLbl="bgAccFollowNode1" presStyleIdx="1" presStyleCnt="6">
        <dgm:presLayoutVars>
          <dgm:bulletEnabled val="1"/>
        </dgm:presLayoutVars>
      </dgm:prSet>
      <dgm:spPr/>
    </dgm:pt>
    <dgm:pt modelId="{09CC14E4-5242-491A-ABBF-6B2873E7B04E}" type="pres">
      <dgm:prSet presAssocID="{B8BB332A-ACD8-4E87-B892-57921E4DAC21}" presName="comp" presStyleCnt="0"/>
      <dgm:spPr/>
    </dgm:pt>
    <dgm:pt modelId="{4973D1B7-F285-427B-A709-CD055C32E000}" type="pres">
      <dgm:prSet presAssocID="{B8BB332A-ACD8-4E87-B892-57921E4DAC21}" presName="child" presStyleLbl="bgAccFollowNode1" presStyleIdx="2" presStyleCnt="6"/>
      <dgm:spPr/>
    </dgm:pt>
    <dgm:pt modelId="{9762EC54-4623-45B5-8DD5-B5F6A92BB213}" type="pres">
      <dgm:prSet presAssocID="{B8BB332A-ACD8-4E87-B892-57921E4DAC21}" presName="childTx" presStyleLbl="bgAccFollowNode1" presStyleIdx="2" presStyleCnt="6">
        <dgm:presLayoutVars>
          <dgm:bulletEnabled val="1"/>
        </dgm:presLayoutVars>
      </dgm:prSet>
      <dgm:spPr/>
    </dgm:pt>
    <dgm:pt modelId="{FC7E66C5-5AB0-4D78-AEFE-1C3D347BF7B6}" type="pres">
      <dgm:prSet presAssocID="{2BAAA329-2757-46F3-BA35-EE5012452F1C}" presName="negSpace" presStyleCnt="0"/>
      <dgm:spPr/>
    </dgm:pt>
    <dgm:pt modelId="{1364EB54-B69F-4A47-BBA6-A7A70D63776A}" type="pres">
      <dgm:prSet presAssocID="{2BAAA329-2757-46F3-BA35-EE5012452F1C}" presName="circle" presStyleLbl="node1" presStyleIdx="0" presStyleCnt="2" custScaleX="120240" custLinFactNeighborX="-5257" custLinFactNeighborY="6489"/>
      <dgm:spPr/>
    </dgm:pt>
    <dgm:pt modelId="{D7F19932-A15B-415E-A4AD-153B1A4DCFEE}" type="pres">
      <dgm:prSet presAssocID="{944CB863-0051-4068-BF26-73DC20840C79}" presName="transSpace" presStyleCnt="0"/>
      <dgm:spPr/>
    </dgm:pt>
    <dgm:pt modelId="{D745CA08-A109-4186-BB43-3824B8C9361F}" type="pres">
      <dgm:prSet presAssocID="{2AF75B06-1883-4727-9BF1-F0C2E28D0E7A}" presName="posSpace" presStyleCnt="0"/>
      <dgm:spPr/>
    </dgm:pt>
    <dgm:pt modelId="{3CC88AB0-6868-4D0E-9269-0E617DE7138D}" type="pres">
      <dgm:prSet presAssocID="{2AF75B06-1883-4727-9BF1-F0C2E28D0E7A}" presName="vertFlow" presStyleCnt="0"/>
      <dgm:spPr/>
    </dgm:pt>
    <dgm:pt modelId="{B1524A5A-8FF5-43D2-831E-FD5773959F31}" type="pres">
      <dgm:prSet presAssocID="{2AF75B06-1883-4727-9BF1-F0C2E28D0E7A}" presName="topSpace" presStyleCnt="0"/>
      <dgm:spPr/>
    </dgm:pt>
    <dgm:pt modelId="{6DDE7B87-97E4-40F0-B647-8D3C68C31E87}" type="pres">
      <dgm:prSet presAssocID="{2AF75B06-1883-4727-9BF1-F0C2E28D0E7A}" presName="firstComp" presStyleCnt="0"/>
      <dgm:spPr/>
    </dgm:pt>
    <dgm:pt modelId="{5B56CF01-E953-43DD-9DC5-DA26807A7A68}" type="pres">
      <dgm:prSet presAssocID="{2AF75B06-1883-4727-9BF1-F0C2E28D0E7A}" presName="firstChild" presStyleLbl="bgAccFollowNode1" presStyleIdx="3" presStyleCnt="6"/>
      <dgm:spPr/>
    </dgm:pt>
    <dgm:pt modelId="{C338F829-CCC0-488B-8C40-1193852EBE6D}" type="pres">
      <dgm:prSet presAssocID="{2AF75B06-1883-4727-9BF1-F0C2E28D0E7A}" presName="firstChildTx" presStyleLbl="bgAccFollowNode1" presStyleIdx="3" presStyleCnt="6">
        <dgm:presLayoutVars>
          <dgm:bulletEnabled val="1"/>
        </dgm:presLayoutVars>
      </dgm:prSet>
      <dgm:spPr/>
    </dgm:pt>
    <dgm:pt modelId="{5AFF9347-701C-4DE0-B23C-B2AFFA26BDE5}" type="pres">
      <dgm:prSet presAssocID="{67738F86-F40A-42CA-AF98-7835648F4047}" presName="comp" presStyleCnt="0"/>
      <dgm:spPr/>
    </dgm:pt>
    <dgm:pt modelId="{8A7C108E-400B-4F1A-BE68-4CA408D9DF46}" type="pres">
      <dgm:prSet presAssocID="{67738F86-F40A-42CA-AF98-7835648F4047}" presName="child" presStyleLbl="bgAccFollowNode1" presStyleIdx="4" presStyleCnt="6"/>
      <dgm:spPr/>
    </dgm:pt>
    <dgm:pt modelId="{D727636F-0C4C-4996-8CA8-F1F680FCC193}" type="pres">
      <dgm:prSet presAssocID="{67738F86-F40A-42CA-AF98-7835648F4047}" presName="childTx" presStyleLbl="bgAccFollowNode1" presStyleIdx="4" presStyleCnt="6">
        <dgm:presLayoutVars>
          <dgm:bulletEnabled val="1"/>
        </dgm:presLayoutVars>
      </dgm:prSet>
      <dgm:spPr/>
    </dgm:pt>
    <dgm:pt modelId="{CA888C76-6250-4318-A1D4-A51B94AB01A1}" type="pres">
      <dgm:prSet presAssocID="{B736A479-7887-4F01-9BE4-0FAF350E1C6B}" presName="comp" presStyleCnt="0"/>
      <dgm:spPr/>
    </dgm:pt>
    <dgm:pt modelId="{2CF40897-0A4B-436A-89DA-BCEABBB1C642}" type="pres">
      <dgm:prSet presAssocID="{B736A479-7887-4F01-9BE4-0FAF350E1C6B}" presName="child" presStyleLbl="bgAccFollowNode1" presStyleIdx="5" presStyleCnt="6"/>
      <dgm:spPr/>
    </dgm:pt>
    <dgm:pt modelId="{BD8AA877-0408-41F5-9E5D-868B707B852B}" type="pres">
      <dgm:prSet presAssocID="{B736A479-7887-4F01-9BE4-0FAF350E1C6B}" presName="childTx" presStyleLbl="bgAccFollowNode1" presStyleIdx="5" presStyleCnt="6">
        <dgm:presLayoutVars>
          <dgm:bulletEnabled val="1"/>
        </dgm:presLayoutVars>
      </dgm:prSet>
      <dgm:spPr/>
    </dgm:pt>
    <dgm:pt modelId="{0FA39F57-B480-4D54-BFE3-F36D202A083A}" type="pres">
      <dgm:prSet presAssocID="{2AF75B06-1883-4727-9BF1-F0C2E28D0E7A}" presName="negSpace" presStyleCnt="0"/>
      <dgm:spPr/>
    </dgm:pt>
    <dgm:pt modelId="{91360C35-BC8C-48A1-BF2B-74F3C3D2FBD9}" type="pres">
      <dgm:prSet presAssocID="{2AF75B06-1883-4727-9BF1-F0C2E28D0E7A}" presName="circle" presStyleLbl="node1" presStyleIdx="1" presStyleCnt="2" custScaleX="128378" custLinFactNeighborX="-10629" custLinFactNeighborY="6489"/>
      <dgm:spPr/>
    </dgm:pt>
  </dgm:ptLst>
  <dgm:cxnLst>
    <dgm:cxn modelId="{08DFCB00-5FD7-4D05-8469-C36E27D10C70}" type="presOf" srcId="{44AC7C8D-632D-4349-AD97-82C2935C0C91}" destId="{EB2D00AF-9F11-4DC8-BF15-BA458B79E927}" srcOrd="1" destOrd="0" presId="urn:microsoft.com/office/officeart/2005/8/layout/hList9"/>
    <dgm:cxn modelId="{82724502-A0DD-4974-91F9-11E56584C6D6}" type="presOf" srcId="{67738F86-F40A-42CA-AF98-7835648F4047}" destId="{8A7C108E-400B-4F1A-BE68-4CA408D9DF46}" srcOrd="0" destOrd="0" presId="urn:microsoft.com/office/officeart/2005/8/layout/hList9"/>
    <dgm:cxn modelId="{C954912D-DE53-4306-AA67-DCE0A556703F}" srcId="{2AF75B06-1883-4727-9BF1-F0C2E28D0E7A}" destId="{58A1EC17-4D0B-442F-818A-8F6AE9714A77}" srcOrd="0" destOrd="0" parTransId="{953F0C6D-4B27-47FB-A73E-BCA644733C81}" sibTransId="{CB54CDE5-6A1B-4A97-981D-EC3EA453710A}"/>
    <dgm:cxn modelId="{B5751B31-03DD-47C3-8DC7-F9C1B4F7572F}" type="presOf" srcId="{357A98C9-C669-4947-83A4-024A5A9F0A87}" destId="{77B75688-F716-47A8-9807-EF4EA579A129}" srcOrd="0" destOrd="0" presId="urn:microsoft.com/office/officeart/2005/8/layout/hList9"/>
    <dgm:cxn modelId="{59588F3C-2E75-48F9-8250-65F6A362C661}" srcId="{2AF75B06-1883-4727-9BF1-F0C2E28D0E7A}" destId="{67738F86-F40A-42CA-AF98-7835648F4047}" srcOrd="1" destOrd="0" parTransId="{82EA0A0B-F3FA-4DE8-BD35-9FB4B9D49C47}" sibTransId="{DC2FB8E2-3FCD-47C4-A7CE-36004464090E}"/>
    <dgm:cxn modelId="{0F44505B-A138-4461-8096-91FB0CF0B415}" type="presOf" srcId="{58A1EC17-4D0B-442F-818A-8F6AE9714A77}" destId="{5B56CF01-E953-43DD-9DC5-DA26807A7A68}" srcOrd="0" destOrd="0" presId="urn:microsoft.com/office/officeart/2005/8/layout/hList9"/>
    <dgm:cxn modelId="{39DB2945-3DE7-45FC-99E7-11AC8E8F7163}" type="presOf" srcId="{B736A479-7887-4F01-9BE4-0FAF350E1C6B}" destId="{2CF40897-0A4B-436A-89DA-BCEABBB1C642}" srcOrd="0" destOrd="0" presId="urn:microsoft.com/office/officeart/2005/8/layout/hList9"/>
    <dgm:cxn modelId="{C33FAC67-3F69-4899-91C0-7AE2DC8B7798}" type="presOf" srcId="{8B610E8B-FF54-40C7-A479-BB6152EF6B30}" destId="{0D866EFC-A9D4-4853-BF36-2B6404E083B8}" srcOrd="0" destOrd="0" presId="urn:microsoft.com/office/officeart/2005/8/layout/hList9"/>
    <dgm:cxn modelId="{2502154A-61C4-4CE9-9F8E-1EED6F3622CB}" type="presOf" srcId="{B8BB332A-ACD8-4E87-B892-57921E4DAC21}" destId="{9762EC54-4623-45B5-8DD5-B5F6A92BB213}" srcOrd="1" destOrd="0" presId="urn:microsoft.com/office/officeart/2005/8/layout/hList9"/>
    <dgm:cxn modelId="{E1EF3E4D-B064-493A-BC7F-A74647D3D750}" type="presOf" srcId="{58A1EC17-4D0B-442F-818A-8F6AE9714A77}" destId="{C338F829-CCC0-488B-8C40-1193852EBE6D}" srcOrd="1" destOrd="0" presId="urn:microsoft.com/office/officeart/2005/8/layout/hList9"/>
    <dgm:cxn modelId="{A6BEB94D-184A-4975-B539-03539DE60FCA}" srcId="{357A98C9-C669-4947-83A4-024A5A9F0A87}" destId="{2BAAA329-2757-46F3-BA35-EE5012452F1C}" srcOrd="0" destOrd="0" parTransId="{3C2FE002-BCD0-4B6B-AD43-6913B7187132}" sibTransId="{944CB863-0051-4068-BF26-73DC20840C79}"/>
    <dgm:cxn modelId="{E2F5BF7C-65E0-41CF-B344-468D20BDE5DE}" srcId="{357A98C9-C669-4947-83A4-024A5A9F0A87}" destId="{2AF75B06-1883-4727-9BF1-F0C2E28D0E7A}" srcOrd="1" destOrd="0" parTransId="{D30A6739-FD80-4356-8B95-16E4AA9C2D4D}" sibTransId="{28099C48-7230-4E9D-BAF3-9ACB4D64C167}"/>
    <dgm:cxn modelId="{104A8C8C-90E1-4244-B419-8D0CBF7B087D}" type="presOf" srcId="{44AC7C8D-632D-4349-AD97-82C2935C0C91}" destId="{E7769038-BBCC-4D31-B587-C3F8460946CF}" srcOrd="0" destOrd="0" presId="urn:microsoft.com/office/officeart/2005/8/layout/hList9"/>
    <dgm:cxn modelId="{18D37A91-23DC-44F9-9D72-D918A6C78B7A}" type="presOf" srcId="{B736A479-7887-4F01-9BE4-0FAF350E1C6B}" destId="{BD8AA877-0408-41F5-9E5D-868B707B852B}" srcOrd="1" destOrd="0" presId="urn:microsoft.com/office/officeart/2005/8/layout/hList9"/>
    <dgm:cxn modelId="{745A3496-6F02-457F-9C10-AD300FD59A81}" srcId="{2BAAA329-2757-46F3-BA35-EE5012452F1C}" destId="{44AC7C8D-632D-4349-AD97-82C2935C0C91}" srcOrd="0" destOrd="0" parTransId="{0AAED8CE-92DB-4ED8-9E02-37FF4EFF652D}" sibTransId="{3983D1E4-F4F8-4B6F-A308-8C4FEA090C4C}"/>
    <dgm:cxn modelId="{574CE499-9C6A-4207-8D51-F6EE74BD7969}" type="presOf" srcId="{2BAAA329-2757-46F3-BA35-EE5012452F1C}" destId="{1364EB54-B69F-4A47-BBA6-A7A70D63776A}" srcOrd="0" destOrd="0" presId="urn:microsoft.com/office/officeart/2005/8/layout/hList9"/>
    <dgm:cxn modelId="{9C3315A1-9F30-4990-BA95-44543A4C2E01}" type="presOf" srcId="{67738F86-F40A-42CA-AF98-7835648F4047}" destId="{D727636F-0C4C-4996-8CA8-F1F680FCC193}" srcOrd="1" destOrd="0" presId="urn:microsoft.com/office/officeart/2005/8/layout/hList9"/>
    <dgm:cxn modelId="{66AA62A5-FD6E-482C-A71C-BB74F957A6C8}" srcId="{2BAAA329-2757-46F3-BA35-EE5012452F1C}" destId="{B8BB332A-ACD8-4E87-B892-57921E4DAC21}" srcOrd="2" destOrd="0" parTransId="{13DC1C4C-A133-4F83-8F37-6B888E42F3DF}" sibTransId="{7A319515-1DC5-4B14-831A-D46E61AB0096}"/>
    <dgm:cxn modelId="{666380BA-FE60-4662-A516-F0C38C493558}" type="presOf" srcId="{8B610E8B-FF54-40C7-A479-BB6152EF6B30}" destId="{D26076AB-E15A-4B71-B759-8CF2A45CC36B}" srcOrd="1" destOrd="0" presId="urn:microsoft.com/office/officeart/2005/8/layout/hList9"/>
    <dgm:cxn modelId="{B8CDCFC6-8191-440C-928D-680AF5D20369}" srcId="{2AF75B06-1883-4727-9BF1-F0C2E28D0E7A}" destId="{B736A479-7887-4F01-9BE4-0FAF350E1C6B}" srcOrd="2" destOrd="0" parTransId="{FF1E738C-CA2D-498C-A36E-79B1F20F86B2}" sibTransId="{635CEEBB-CBF3-41C8-A911-C65508B9BA1D}"/>
    <dgm:cxn modelId="{E89253CA-5C7E-4822-9B38-8E97B3CC3490}" srcId="{2BAAA329-2757-46F3-BA35-EE5012452F1C}" destId="{8B610E8B-FF54-40C7-A479-BB6152EF6B30}" srcOrd="1" destOrd="0" parTransId="{D096FB06-9ACC-41F2-828A-39FD8444A535}" sibTransId="{F0788269-7900-4D6C-AD68-9A8376C35AE5}"/>
    <dgm:cxn modelId="{EE176EE2-DB5C-4C26-91CB-595F1E507446}" type="presOf" srcId="{2AF75B06-1883-4727-9BF1-F0C2E28D0E7A}" destId="{91360C35-BC8C-48A1-BF2B-74F3C3D2FBD9}" srcOrd="0" destOrd="0" presId="urn:microsoft.com/office/officeart/2005/8/layout/hList9"/>
    <dgm:cxn modelId="{8A4D5BFA-3A8E-4C24-839C-A8D3C91A1245}" type="presOf" srcId="{B8BB332A-ACD8-4E87-B892-57921E4DAC21}" destId="{4973D1B7-F285-427B-A709-CD055C32E000}" srcOrd="0" destOrd="0" presId="urn:microsoft.com/office/officeart/2005/8/layout/hList9"/>
    <dgm:cxn modelId="{9BEC2139-2846-4C8B-9A4F-170FFDFDAC6B}" type="presParOf" srcId="{77B75688-F716-47A8-9807-EF4EA579A129}" destId="{E2EAA26D-1F2E-4A16-8E4E-6FF308F1E122}" srcOrd="0" destOrd="0" presId="urn:microsoft.com/office/officeart/2005/8/layout/hList9"/>
    <dgm:cxn modelId="{DF77B505-23A1-4239-B9F2-01289414E3B6}" type="presParOf" srcId="{77B75688-F716-47A8-9807-EF4EA579A129}" destId="{07147B79-E776-4E07-9B06-7DEC9F37008C}" srcOrd="1" destOrd="0" presId="urn:microsoft.com/office/officeart/2005/8/layout/hList9"/>
    <dgm:cxn modelId="{54D99AEB-647B-4BD5-AFDF-C3E82FEA2E71}" type="presParOf" srcId="{07147B79-E776-4E07-9B06-7DEC9F37008C}" destId="{7072782B-2F76-4B75-AC48-CEEEB7BDB0BD}" srcOrd="0" destOrd="0" presId="urn:microsoft.com/office/officeart/2005/8/layout/hList9"/>
    <dgm:cxn modelId="{9AB9B4AC-6B13-4EBF-AEF2-561C81590669}" type="presParOf" srcId="{07147B79-E776-4E07-9B06-7DEC9F37008C}" destId="{FE1BC7C8-AE45-4CE8-A13D-EFC23E1DD50D}" srcOrd="1" destOrd="0" presId="urn:microsoft.com/office/officeart/2005/8/layout/hList9"/>
    <dgm:cxn modelId="{7F5EF222-1712-44F4-858D-3E60CDF11A25}" type="presParOf" srcId="{FE1BC7C8-AE45-4CE8-A13D-EFC23E1DD50D}" destId="{E7769038-BBCC-4D31-B587-C3F8460946CF}" srcOrd="0" destOrd="0" presId="urn:microsoft.com/office/officeart/2005/8/layout/hList9"/>
    <dgm:cxn modelId="{F3D2C0FE-8014-4B38-B967-CBF829FE26C9}" type="presParOf" srcId="{FE1BC7C8-AE45-4CE8-A13D-EFC23E1DD50D}" destId="{EB2D00AF-9F11-4DC8-BF15-BA458B79E927}" srcOrd="1" destOrd="0" presId="urn:microsoft.com/office/officeart/2005/8/layout/hList9"/>
    <dgm:cxn modelId="{70ECAB2C-ADDD-4256-A3CE-3CB6F67FD3A1}" type="presParOf" srcId="{07147B79-E776-4E07-9B06-7DEC9F37008C}" destId="{E5BB3B49-3765-4BB0-B2D3-5EC51BA120C2}" srcOrd="2" destOrd="0" presId="urn:microsoft.com/office/officeart/2005/8/layout/hList9"/>
    <dgm:cxn modelId="{40FBC172-9ED8-4C1D-B8B6-097EE24D568B}" type="presParOf" srcId="{E5BB3B49-3765-4BB0-B2D3-5EC51BA120C2}" destId="{0D866EFC-A9D4-4853-BF36-2B6404E083B8}" srcOrd="0" destOrd="0" presId="urn:microsoft.com/office/officeart/2005/8/layout/hList9"/>
    <dgm:cxn modelId="{6D7503B4-797F-401F-BAC2-EED422B2D494}" type="presParOf" srcId="{E5BB3B49-3765-4BB0-B2D3-5EC51BA120C2}" destId="{D26076AB-E15A-4B71-B759-8CF2A45CC36B}" srcOrd="1" destOrd="0" presId="urn:microsoft.com/office/officeart/2005/8/layout/hList9"/>
    <dgm:cxn modelId="{02F6CC43-7916-4DE7-88BB-79D36845E60B}" type="presParOf" srcId="{07147B79-E776-4E07-9B06-7DEC9F37008C}" destId="{09CC14E4-5242-491A-ABBF-6B2873E7B04E}" srcOrd="3" destOrd="0" presId="urn:microsoft.com/office/officeart/2005/8/layout/hList9"/>
    <dgm:cxn modelId="{8F74C8C2-6962-4E37-881C-799BA7584D3D}" type="presParOf" srcId="{09CC14E4-5242-491A-ABBF-6B2873E7B04E}" destId="{4973D1B7-F285-427B-A709-CD055C32E000}" srcOrd="0" destOrd="0" presId="urn:microsoft.com/office/officeart/2005/8/layout/hList9"/>
    <dgm:cxn modelId="{FAEA5B8E-2A26-4DCD-9E46-F51EA77AA93C}" type="presParOf" srcId="{09CC14E4-5242-491A-ABBF-6B2873E7B04E}" destId="{9762EC54-4623-45B5-8DD5-B5F6A92BB213}" srcOrd="1" destOrd="0" presId="urn:microsoft.com/office/officeart/2005/8/layout/hList9"/>
    <dgm:cxn modelId="{18953253-7B5D-48F2-86E7-81ECD93840FC}" type="presParOf" srcId="{77B75688-F716-47A8-9807-EF4EA579A129}" destId="{FC7E66C5-5AB0-4D78-AEFE-1C3D347BF7B6}" srcOrd="2" destOrd="0" presId="urn:microsoft.com/office/officeart/2005/8/layout/hList9"/>
    <dgm:cxn modelId="{89809A38-0006-4C5B-B582-1C297C0A2C3B}" type="presParOf" srcId="{77B75688-F716-47A8-9807-EF4EA579A129}" destId="{1364EB54-B69F-4A47-BBA6-A7A70D63776A}" srcOrd="3" destOrd="0" presId="urn:microsoft.com/office/officeart/2005/8/layout/hList9"/>
    <dgm:cxn modelId="{A25220E4-3FC0-4AA0-9BAC-9BC339480F6E}" type="presParOf" srcId="{77B75688-F716-47A8-9807-EF4EA579A129}" destId="{D7F19932-A15B-415E-A4AD-153B1A4DCFEE}" srcOrd="4" destOrd="0" presId="urn:microsoft.com/office/officeart/2005/8/layout/hList9"/>
    <dgm:cxn modelId="{21D34776-90C6-47B7-9BAC-95616F024A13}" type="presParOf" srcId="{77B75688-F716-47A8-9807-EF4EA579A129}" destId="{D745CA08-A109-4186-BB43-3824B8C9361F}" srcOrd="5" destOrd="0" presId="urn:microsoft.com/office/officeart/2005/8/layout/hList9"/>
    <dgm:cxn modelId="{9D5DAD8E-B336-4116-A06A-BAA712A5D80C}" type="presParOf" srcId="{77B75688-F716-47A8-9807-EF4EA579A129}" destId="{3CC88AB0-6868-4D0E-9269-0E617DE7138D}" srcOrd="6" destOrd="0" presId="urn:microsoft.com/office/officeart/2005/8/layout/hList9"/>
    <dgm:cxn modelId="{7C997C47-BD4D-460A-869D-62A066A15E16}" type="presParOf" srcId="{3CC88AB0-6868-4D0E-9269-0E617DE7138D}" destId="{B1524A5A-8FF5-43D2-831E-FD5773959F31}" srcOrd="0" destOrd="0" presId="urn:microsoft.com/office/officeart/2005/8/layout/hList9"/>
    <dgm:cxn modelId="{919EC2E7-07D7-4F22-AA4D-26F29D5282C5}" type="presParOf" srcId="{3CC88AB0-6868-4D0E-9269-0E617DE7138D}" destId="{6DDE7B87-97E4-40F0-B647-8D3C68C31E87}" srcOrd="1" destOrd="0" presId="urn:microsoft.com/office/officeart/2005/8/layout/hList9"/>
    <dgm:cxn modelId="{990E28E1-6A31-4CE0-B708-0302F8B91B23}" type="presParOf" srcId="{6DDE7B87-97E4-40F0-B647-8D3C68C31E87}" destId="{5B56CF01-E953-43DD-9DC5-DA26807A7A68}" srcOrd="0" destOrd="0" presId="urn:microsoft.com/office/officeart/2005/8/layout/hList9"/>
    <dgm:cxn modelId="{4A8BE3C1-66B4-43E4-AA91-8A99C6CA187A}" type="presParOf" srcId="{6DDE7B87-97E4-40F0-B647-8D3C68C31E87}" destId="{C338F829-CCC0-488B-8C40-1193852EBE6D}" srcOrd="1" destOrd="0" presId="urn:microsoft.com/office/officeart/2005/8/layout/hList9"/>
    <dgm:cxn modelId="{78C44984-03F9-4F96-9E83-C371714B3CB9}" type="presParOf" srcId="{3CC88AB0-6868-4D0E-9269-0E617DE7138D}" destId="{5AFF9347-701C-4DE0-B23C-B2AFFA26BDE5}" srcOrd="2" destOrd="0" presId="urn:microsoft.com/office/officeart/2005/8/layout/hList9"/>
    <dgm:cxn modelId="{FCA438A7-7BC8-4C20-8582-9F322A1B0942}" type="presParOf" srcId="{5AFF9347-701C-4DE0-B23C-B2AFFA26BDE5}" destId="{8A7C108E-400B-4F1A-BE68-4CA408D9DF46}" srcOrd="0" destOrd="0" presId="urn:microsoft.com/office/officeart/2005/8/layout/hList9"/>
    <dgm:cxn modelId="{59422326-116A-4CF9-8849-39CF8C624156}" type="presParOf" srcId="{5AFF9347-701C-4DE0-B23C-B2AFFA26BDE5}" destId="{D727636F-0C4C-4996-8CA8-F1F680FCC193}" srcOrd="1" destOrd="0" presId="urn:microsoft.com/office/officeart/2005/8/layout/hList9"/>
    <dgm:cxn modelId="{1024EE85-D28B-480C-8279-BAA1EEC3E10D}" type="presParOf" srcId="{3CC88AB0-6868-4D0E-9269-0E617DE7138D}" destId="{CA888C76-6250-4318-A1D4-A51B94AB01A1}" srcOrd="3" destOrd="0" presId="urn:microsoft.com/office/officeart/2005/8/layout/hList9"/>
    <dgm:cxn modelId="{43F78527-8CFB-409B-8EC0-9CC42463E648}" type="presParOf" srcId="{CA888C76-6250-4318-A1D4-A51B94AB01A1}" destId="{2CF40897-0A4B-436A-89DA-BCEABBB1C642}" srcOrd="0" destOrd="0" presId="urn:microsoft.com/office/officeart/2005/8/layout/hList9"/>
    <dgm:cxn modelId="{6C4CF182-2316-43EE-A83D-A88DF7B0DB02}" type="presParOf" srcId="{CA888C76-6250-4318-A1D4-A51B94AB01A1}" destId="{BD8AA877-0408-41F5-9E5D-868B707B852B}" srcOrd="1" destOrd="0" presId="urn:microsoft.com/office/officeart/2005/8/layout/hList9"/>
    <dgm:cxn modelId="{7F4F41E7-2C3B-4A12-AD57-A600051D9E7D}" type="presParOf" srcId="{77B75688-F716-47A8-9807-EF4EA579A129}" destId="{0FA39F57-B480-4D54-BFE3-F36D202A083A}" srcOrd="7" destOrd="0" presId="urn:microsoft.com/office/officeart/2005/8/layout/hList9"/>
    <dgm:cxn modelId="{DB1DB52F-45B3-4381-AF19-65888CFF3BF4}" type="presParOf" srcId="{77B75688-F716-47A8-9807-EF4EA579A129}" destId="{91360C35-BC8C-48A1-BF2B-74F3C3D2FBD9}" srcOrd="8" destOrd="0" presId="urn:microsoft.com/office/officeart/2005/8/layout/hList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723DA-6036-41C1-B86D-E8FBF5036820}">
      <dsp:nvSpPr>
        <dsp:cNvPr id="0" name=""/>
        <dsp:cNvSpPr/>
      </dsp:nvSpPr>
      <dsp:spPr>
        <a:xfrm>
          <a:off x="5286" y="525072"/>
          <a:ext cx="3077522" cy="123100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1">
            <a:lnSpc>
              <a:spcPct val="90000"/>
            </a:lnSpc>
            <a:spcBef>
              <a:spcPct val="0"/>
            </a:spcBef>
            <a:spcAft>
              <a:spcPct val="35000"/>
            </a:spcAft>
            <a:buNone/>
          </a:pPr>
          <a:r>
            <a:rPr lang="ar-SA" sz="1600" kern="1200" dirty="0">
              <a:latin typeface="NeoSansArabic" panose="020B0504030504040204" pitchFamily="34" charset="-78"/>
              <a:cs typeface="NeoSansArabic" panose="020B0504030504040204" pitchFamily="34" charset="-78"/>
            </a:rPr>
            <a:t>دراسة أساليب التوافق الشخصي </a:t>
          </a:r>
          <a:r>
            <a:rPr lang="ar-SA" sz="1600" kern="1200" dirty="0" err="1">
              <a:latin typeface="NeoSansArabic" panose="020B0504030504040204" pitchFamily="34" charset="-78"/>
              <a:cs typeface="NeoSansArabic" panose="020B0504030504040204" pitchFamily="34" charset="-78"/>
            </a:rPr>
            <a:t>والإجتماعي</a:t>
          </a:r>
          <a:endParaRPr lang="ar-SA" sz="1600" kern="1200" dirty="0">
            <a:latin typeface="NeoSansArabic" panose="020B0504030504040204" pitchFamily="34" charset="-78"/>
            <a:cs typeface="NeoSansArabic" panose="020B0504030504040204" pitchFamily="34" charset="-78"/>
          </a:endParaRPr>
        </a:p>
      </dsp:txBody>
      <dsp:txXfrm>
        <a:off x="620790" y="525072"/>
        <a:ext cx="1846514" cy="1231008"/>
      </dsp:txXfrm>
    </dsp:sp>
    <dsp:sp modelId="{C7F016ED-17DE-4159-9881-3A6C0D599EA1}">
      <dsp:nvSpPr>
        <dsp:cNvPr id="0" name=""/>
        <dsp:cNvSpPr/>
      </dsp:nvSpPr>
      <dsp:spPr>
        <a:xfrm>
          <a:off x="2775056" y="525072"/>
          <a:ext cx="3077522" cy="123100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1">
            <a:lnSpc>
              <a:spcPct val="90000"/>
            </a:lnSpc>
            <a:spcBef>
              <a:spcPct val="0"/>
            </a:spcBef>
            <a:spcAft>
              <a:spcPct val="35000"/>
            </a:spcAft>
            <a:buNone/>
          </a:pPr>
          <a:r>
            <a:rPr lang="ar-SA" sz="1600" kern="1200" dirty="0">
              <a:latin typeface="NeoSansArabic" panose="020B0504030504040204" pitchFamily="34" charset="-78"/>
              <a:cs typeface="NeoSansArabic" panose="020B0504030504040204" pitchFamily="34" charset="-78"/>
            </a:rPr>
            <a:t>دراسة أثر سلوك الأفراد في البيئة المحيطة بهم.</a:t>
          </a:r>
        </a:p>
      </dsp:txBody>
      <dsp:txXfrm>
        <a:off x="3390560" y="525072"/>
        <a:ext cx="1846514" cy="1231008"/>
      </dsp:txXfrm>
    </dsp:sp>
    <dsp:sp modelId="{44ED717B-40A3-4E08-B991-95EC3379C03F}">
      <dsp:nvSpPr>
        <dsp:cNvPr id="0" name=""/>
        <dsp:cNvSpPr/>
      </dsp:nvSpPr>
      <dsp:spPr>
        <a:xfrm>
          <a:off x="5544826" y="525072"/>
          <a:ext cx="3077522" cy="123100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1">
            <a:lnSpc>
              <a:spcPct val="90000"/>
            </a:lnSpc>
            <a:spcBef>
              <a:spcPct val="0"/>
            </a:spcBef>
            <a:spcAft>
              <a:spcPct val="35000"/>
            </a:spcAft>
            <a:buNone/>
          </a:pPr>
          <a:r>
            <a:rPr lang="ar-SA" sz="1600" kern="1200" dirty="0">
              <a:latin typeface="NeoSansArabic" panose="020B0504030504040204" pitchFamily="34" charset="-78"/>
              <a:cs typeface="NeoSansArabic" panose="020B0504030504040204" pitchFamily="34" charset="-78"/>
            </a:rPr>
            <a:t>دراسة السلوك في اطار العوامل البيئية المختلفة</a:t>
          </a:r>
        </a:p>
      </dsp:txBody>
      <dsp:txXfrm>
        <a:off x="6160330" y="525072"/>
        <a:ext cx="1846514" cy="1231008"/>
      </dsp:txXfrm>
    </dsp:sp>
    <dsp:sp modelId="{304E523E-5BC8-4A2B-85BA-5CC09E04874C}">
      <dsp:nvSpPr>
        <dsp:cNvPr id="0" name=""/>
        <dsp:cNvSpPr/>
      </dsp:nvSpPr>
      <dsp:spPr>
        <a:xfrm>
          <a:off x="8314596" y="525072"/>
          <a:ext cx="3077522" cy="123100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1">
            <a:lnSpc>
              <a:spcPct val="90000"/>
            </a:lnSpc>
            <a:spcBef>
              <a:spcPct val="0"/>
            </a:spcBef>
            <a:spcAft>
              <a:spcPct val="35000"/>
            </a:spcAft>
            <a:buNone/>
          </a:pPr>
          <a:r>
            <a:rPr lang="ar-SA" sz="1600" kern="1200" dirty="0">
              <a:latin typeface="NeoSansArabic" panose="020B0504030504040204" pitchFamily="34" charset="-78"/>
              <a:cs typeface="NeoSansArabic" panose="020B0504030504040204" pitchFamily="34" charset="-78"/>
            </a:rPr>
            <a:t>دراسة السلوك في اطار العوامل الوراثية والعضوية</a:t>
          </a:r>
        </a:p>
      </dsp:txBody>
      <dsp:txXfrm>
        <a:off x="8930100" y="525072"/>
        <a:ext cx="1846514" cy="12310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A815B-EE21-4CAD-B89A-8AB71469BE44}">
      <dsp:nvSpPr>
        <dsp:cNvPr id="0" name=""/>
        <dsp:cNvSpPr/>
      </dsp:nvSpPr>
      <dsp:spPr>
        <a:xfrm>
          <a:off x="1880080" y="608961"/>
          <a:ext cx="5616058" cy="2902344"/>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018D64-BADA-4D5D-B22A-A0ED18CC1C0D}">
      <dsp:nvSpPr>
        <dsp:cNvPr id="0" name=""/>
        <dsp:cNvSpPr/>
      </dsp:nvSpPr>
      <dsp:spPr>
        <a:xfrm>
          <a:off x="2047916" y="948394"/>
          <a:ext cx="2607916" cy="248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ctr" defTabSz="711200" rtl="1">
            <a:lnSpc>
              <a:spcPct val="90000"/>
            </a:lnSpc>
            <a:spcBef>
              <a:spcPct val="0"/>
            </a:spcBef>
            <a:spcAft>
              <a:spcPct val="35000"/>
            </a:spcAft>
            <a:buNone/>
          </a:pPr>
          <a:r>
            <a:rPr lang="ar-SA" sz="1600" b="1" kern="1200" dirty="0">
              <a:solidFill>
                <a:schemeClr val="tx1"/>
              </a:solidFill>
              <a:latin typeface="NeoSansArabic" panose="020B0504030504040204" pitchFamily="34" charset="-78"/>
              <a:cs typeface="NeoSansArabic" panose="020B0504030504040204" pitchFamily="34" charset="-78"/>
            </a:rPr>
            <a:t>مميزاتها :</a:t>
          </a:r>
        </a:p>
        <a:p>
          <a:pPr marL="0" lvl="0" indent="0" algn="ctr" defTabSz="711200" rtl="1">
            <a:lnSpc>
              <a:spcPct val="90000"/>
            </a:lnSpc>
            <a:spcBef>
              <a:spcPct val="0"/>
            </a:spcBef>
            <a:spcAft>
              <a:spcPct val="35000"/>
            </a:spcAft>
            <a:buNone/>
          </a:pPr>
          <a:r>
            <a:rPr lang="ar-SA" sz="1600" b="1" kern="1200" dirty="0">
              <a:solidFill>
                <a:schemeClr val="tx1"/>
              </a:solidFill>
              <a:latin typeface="NeoSansArabic" panose="020B0504030504040204" pitchFamily="34" charset="-78"/>
              <a:cs typeface="NeoSansArabic" panose="020B0504030504040204" pitchFamily="34" charset="-78"/>
            </a:rPr>
            <a:t>-تسمح بتحليل النمو لكل طفل على حدة.</a:t>
          </a:r>
        </a:p>
        <a:p>
          <a:pPr marL="0" lvl="0" indent="0" algn="ctr" defTabSz="711200" rtl="1">
            <a:lnSpc>
              <a:spcPct val="90000"/>
            </a:lnSpc>
            <a:spcBef>
              <a:spcPct val="0"/>
            </a:spcBef>
            <a:spcAft>
              <a:spcPct val="35000"/>
            </a:spcAft>
            <a:buNone/>
          </a:pPr>
          <a:r>
            <a:rPr lang="ar-SA" sz="1600" b="1" kern="1200" dirty="0">
              <a:solidFill>
                <a:schemeClr val="tx1"/>
              </a:solidFill>
              <a:latin typeface="NeoSansArabic" panose="020B0504030504040204" pitchFamily="34" charset="-78"/>
              <a:cs typeface="NeoSansArabic" panose="020B0504030504040204" pitchFamily="34" charset="-78"/>
            </a:rPr>
            <a:t>-تتيح فرصة تحليل العلاقات بين عمليات النضج وعملية التدريب.</a:t>
          </a:r>
        </a:p>
        <a:p>
          <a:pPr marL="0" lvl="0" indent="0" algn="ctr" defTabSz="711200" rtl="1">
            <a:lnSpc>
              <a:spcPct val="90000"/>
            </a:lnSpc>
            <a:spcBef>
              <a:spcPct val="0"/>
            </a:spcBef>
            <a:spcAft>
              <a:spcPct val="35000"/>
            </a:spcAft>
            <a:buNone/>
          </a:pPr>
          <a:r>
            <a:rPr lang="ar-SA" sz="1600" b="1" kern="1200" dirty="0">
              <a:solidFill>
                <a:schemeClr val="tx1"/>
              </a:solidFill>
              <a:latin typeface="NeoSansArabic" panose="020B0504030504040204" pitchFamily="34" charset="-78"/>
              <a:cs typeface="NeoSansArabic" panose="020B0504030504040204" pitchFamily="34" charset="-78"/>
            </a:rPr>
            <a:t>-تتيح فرصة دراسة تأثير كل من المتغيرات البيئية والثقافية على الشخصية.</a:t>
          </a:r>
        </a:p>
      </dsp:txBody>
      <dsp:txXfrm>
        <a:off x="2047916" y="948394"/>
        <a:ext cx="2607916" cy="2482920"/>
      </dsp:txXfrm>
    </dsp:sp>
    <dsp:sp modelId="{A5087555-80F7-4158-A714-971A0A9349EC}">
      <dsp:nvSpPr>
        <dsp:cNvPr id="0" name=""/>
        <dsp:cNvSpPr/>
      </dsp:nvSpPr>
      <dsp:spPr>
        <a:xfrm>
          <a:off x="4713930" y="948394"/>
          <a:ext cx="2607916" cy="248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ctr" defTabSz="711200" rtl="1">
            <a:lnSpc>
              <a:spcPct val="90000"/>
            </a:lnSpc>
            <a:spcBef>
              <a:spcPct val="0"/>
            </a:spcBef>
            <a:spcAft>
              <a:spcPct val="35000"/>
            </a:spcAft>
            <a:buNone/>
          </a:pPr>
          <a:r>
            <a:rPr lang="ar-SA" sz="1600" b="1" kern="1200" dirty="0">
              <a:solidFill>
                <a:schemeClr val="tx1"/>
              </a:solidFill>
              <a:latin typeface="NeoSansArabic" panose="020B0504030504040204" pitchFamily="34" charset="-78"/>
              <a:cs typeface="NeoSansArabic" panose="020B0504030504040204" pitchFamily="34" charset="-78"/>
            </a:rPr>
            <a:t>عيوبها :</a:t>
          </a:r>
        </a:p>
        <a:p>
          <a:pPr marL="0" lvl="0" indent="0" algn="ctr" defTabSz="711200" rtl="1">
            <a:lnSpc>
              <a:spcPct val="90000"/>
            </a:lnSpc>
            <a:spcBef>
              <a:spcPct val="0"/>
            </a:spcBef>
            <a:spcAft>
              <a:spcPct val="35000"/>
            </a:spcAft>
            <a:buNone/>
          </a:pPr>
          <a:r>
            <a:rPr lang="ar-SA" sz="1600" b="1" kern="1200" dirty="0">
              <a:solidFill>
                <a:schemeClr val="tx1"/>
              </a:solidFill>
              <a:latin typeface="NeoSansArabic" panose="020B0504030504040204" pitchFamily="34" charset="-78"/>
              <a:cs typeface="NeoSansArabic" panose="020B0504030504040204" pitchFamily="34" charset="-78"/>
            </a:rPr>
            <a:t>-تحتاج لوقت طويل</a:t>
          </a:r>
        </a:p>
        <a:p>
          <a:pPr marL="0" lvl="0" indent="0" algn="ctr" defTabSz="711200" rtl="1">
            <a:lnSpc>
              <a:spcPct val="90000"/>
            </a:lnSpc>
            <a:spcBef>
              <a:spcPct val="0"/>
            </a:spcBef>
            <a:spcAft>
              <a:spcPct val="35000"/>
            </a:spcAft>
            <a:buNone/>
          </a:pPr>
          <a:r>
            <a:rPr lang="ar-SA" sz="1600" b="1" kern="1200" dirty="0">
              <a:solidFill>
                <a:schemeClr val="tx1"/>
              </a:solidFill>
              <a:latin typeface="NeoSansArabic" panose="020B0504030504040204" pitchFamily="34" charset="-78"/>
              <a:cs typeface="NeoSansArabic" panose="020B0504030504040204" pitchFamily="34" charset="-78"/>
            </a:rPr>
            <a:t>-المادة العلمية كثيرة ومتنوعة ومن الصعب معالجتها.</a:t>
          </a:r>
        </a:p>
        <a:p>
          <a:pPr marL="0" lvl="0" indent="0" algn="ctr" defTabSz="711200" rtl="1">
            <a:lnSpc>
              <a:spcPct val="90000"/>
            </a:lnSpc>
            <a:spcBef>
              <a:spcPct val="0"/>
            </a:spcBef>
            <a:spcAft>
              <a:spcPct val="35000"/>
            </a:spcAft>
            <a:buNone/>
          </a:pPr>
          <a:r>
            <a:rPr lang="ar-SA" sz="1600" b="1" kern="1200" dirty="0">
              <a:solidFill>
                <a:schemeClr val="tx1"/>
              </a:solidFill>
              <a:latin typeface="NeoSansArabic" panose="020B0504030504040204" pitchFamily="34" charset="-78"/>
              <a:cs typeface="NeoSansArabic" panose="020B0504030504040204" pitchFamily="34" charset="-78"/>
            </a:rPr>
            <a:t>-صعوبة الاستمرار في دراسة العينة الأصلية </a:t>
          </a:r>
        </a:p>
      </dsp:txBody>
      <dsp:txXfrm>
        <a:off x="4713930" y="948394"/>
        <a:ext cx="2607916" cy="2482920"/>
      </dsp:txXfrm>
    </dsp:sp>
    <dsp:sp modelId="{24986704-E70D-46AB-BC2A-B1CA5CF7120E}">
      <dsp:nvSpPr>
        <dsp:cNvPr id="0" name=""/>
        <dsp:cNvSpPr/>
      </dsp:nvSpPr>
      <dsp:spPr>
        <a:xfrm>
          <a:off x="1299109" y="28138"/>
          <a:ext cx="1097390" cy="1097390"/>
        </a:xfrm>
        <a:prstGeom prst="plus">
          <a:avLst>
            <a:gd name="adj" fmla="val 328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B03F9B-BB14-41E4-9087-51B55393CD32}">
      <dsp:nvSpPr>
        <dsp:cNvPr id="0" name=""/>
        <dsp:cNvSpPr/>
      </dsp:nvSpPr>
      <dsp:spPr>
        <a:xfrm>
          <a:off x="6721510" y="422786"/>
          <a:ext cx="1032838" cy="35394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B43E73-E063-4548-BA5D-626D39469E11}">
      <dsp:nvSpPr>
        <dsp:cNvPr id="0" name=""/>
        <dsp:cNvSpPr/>
      </dsp:nvSpPr>
      <dsp:spPr>
        <a:xfrm>
          <a:off x="4688109" y="953703"/>
          <a:ext cx="645" cy="2371428"/>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A815B-EE21-4CAD-B89A-8AB71469BE44}">
      <dsp:nvSpPr>
        <dsp:cNvPr id="0" name=""/>
        <dsp:cNvSpPr/>
      </dsp:nvSpPr>
      <dsp:spPr>
        <a:xfrm>
          <a:off x="1880080" y="608961"/>
          <a:ext cx="5616058" cy="2902344"/>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018D64-BADA-4D5D-B22A-A0ED18CC1C0D}">
      <dsp:nvSpPr>
        <dsp:cNvPr id="0" name=""/>
        <dsp:cNvSpPr/>
      </dsp:nvSpPr>
      <dsp:spPr>
        <a:xfrm>
          <a:off x="2047916" y="948394"/>
          <a:ext cx="2607916" cy="248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ctr" defTabSz="711200" rtl="1">
            <a:lnSpc>
              <a:spcPct val="90000"/>
            </a:lnSpc>
            <a:spcBef>
              <a:spcPct val="0"/>
            </a:spcBef>
            <a:spcAft>
              <a:spcPct val="35000"/>
            </a:spcAft>
            <a:buNone/>
          </a:pPr>
          <a:r>
            <a:rPr lang="ar-SA" sz="1600" b="1" kern="1200" dirty="0">
              <a:solidFill>
                <a:schemeClr val="tx1"/>
              </a:solidFill>
              <a:latin typeface="NeoSansArabic" panose="020B0504030504040204" pitchFamily="34" charset="-78"/>
              <a:cs typeface="NeoSansArabic" panose="020B0504030504040204" pitchFamily="34" charset="-78"/>
            </a:rPr>
            <a:t>مميزاتها :</a:t>
          </a:r>
        </a:p>
        <a:p>
          <a:pPr marL="0" lvl="0" indent="0" algn="ctr" defTabSz="711200" rtl="1">
            <a:lnSpc>
              <a:spcPct val="90000"/>
            </a:lnSpc>
            <a:spcBef>
              <a:spcPct val="0"/>
            </a:spcBef>
            <a:spcAft>
              <a:spcPct val="35000"/>
            </a:spcAft>
            <a:buNone/>
          </a:pPr>
          <a:r>
            <a:rPr lang="ar-SA" sz="1600" b="1" kern="1200" dirty="0">
              <a:solidFill>
                <a:schemeClr val="tx1"/>
              </a:solidFill>
              <a:latin typeface="NeoSansArabic" panose="020B0504030504040204" pitchFamily="34" charset="-78"/>
              <a:cs typeface="NeoSansArabic" panose="020B0504030504040204" pitchFamily="34" charset="-78"/>
            </a:rPr>
            <a:t>-توفر كثيراً من الوقت وأقل تكلفة</a:t>
          </a:r>
        </a:p>
        <a:p>
          <a:pPr marL="0" lvl="0" indent="0" algn="ctr" defTabSz="711200" rtl="1">
            <a:lnSpc>
              <a:spcPct val="90000"/>
            </a:lnSpc>
            <a:spcBef>
              <a:spcPct val="0"/>
            </a:spcBef>
            <a:spcAft>
              <a:spcPct val="35000"/>
            </a:spcAft>
            <a:buNone/>
          </a:pPr>
          <a:r>
            <a:rPr lang="ar-SA" sz="1600" b="1" kern="1200" dirty="0">
              <a:solidFill>
                <a:schemeClr val="tx1"/>
              </a:solidFill>
              <a:latin typeface="NeoSansArabic" panose="020B0504030504040204" pitchFamily="34" charset="-78"/>
              <a:cs typeface="NeoSansArabic" panose="020B0504030504040204" pitchFamily="34" charset="-78"/>
            </a:rPr>
            <a:t>-تعطي صورة واقعية لخصائص الأطفال </a:t>
          </a:r>
        </a:p>
        <a:p>
          <a:pPr marL="0" lvl="0" indent="0" algn="ctr" defTabSz="711200" rtl="1">
            <a:lnSpc>
              <a:spcPct val="90000"/>
            </a:lnSpc>
            <a:spcBef>
              <a:spcPct val="0"/>
            </a:spcBef>
            <a:spcAft>
              <a:spcPct val="35000"/>
            </a:spcAft>
            <a:buNone/>
          </a:pPr>
          <a:r>
            <a:rPr lang="ar-SA" sz="1600" b="1" kern="1200" dirty="0">
              <a:solidFill>
                <a:schemeClr val="tx1"/>
              </a:solidFill>
              <a:latin typeface="NeoSansArabic" panose="020B0504030504040204" pitchFamily="34" charset="-78"/>
              <a:cs typeface="NeoSansArabic" panose="020B0504030504040204" pitchFamily="34" charset="-78"/>
            </a:rPr>
            <a:t>-يمكن أن يقوم بها باحث واحد</a:t>
          </a:r>
        </a:p>
      </dsp:txBody>
      <dsp:txXfrm>
        <a:off x="2047916" y="948394"/>
        <a:ext cx="2607916" cy="2482920"/>
      </dsp:txXfrm>
    </dsp:sp>
    <dsp:sp modelId="{A5087555-80F7-4158-A714-971A0A9349EC}">
      <dsp:nvSpPr>
        <dsp:cNvPr id="0" name=""/>
        <dsp:cNvSpPr/>
      </dsp:nvSpPr>
      <dsp:spPr>
        <a:xfrm>
          <a:off x="4713930" y="948394"/>
          <a:ext cx="2607916" cy="248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ctr" defTabSz="711200" rtl="1">
            <a:lnSpc>
              <a:spcPct val="90000"/>
            </a:lnSpc>
            <a:spcBef>
              <a:spcPct val="0"/>
            </a:spcBef>
            <a:spcAft>
              <a:spcPct val="35000"/>
            </a:spcAft>
            <a:buNone/>
          </a:pPr>
          <a:r>
            <a:rPr lang="ar-SA" sz="1600" b="1" kern="1200" dirty="0">
              <a:solidFill>
                <a:schemeClr val="tx1"/>
              </a:solidFill>
              <a:latin typeface="NeoSansArabic" panose="020B0504030504040204" pitchFamily="34" charset="-78"/>
              <a:cs typeface="NeoSansArabic" panose="020B0504030504040204" pitchFamily="34" charset="-78"/>
            </a:rPr>
            <a:t>عيوبها :</a:t>
          </a:r>
        </a:p>
        <a:p>
          <a:pPr marL="0" lvl="0" indent="0" algn="ctr" defTabSz="711200" rtl="1">
            <a:lnSpc>
              <a:spcPct val="90000"/>
            </a:lnSpc>
            <a:spcBef>
              <a:spcPct val="0"/>
            </a:spcBef>
            <a:spcAft>
              <a:spcPct val="35000"/>
            </a:spcAft>
            <a:buNone/>
          </a:pPr>
          <a:r>
            <a:rPr lang="ar-SA" sz="1600" b="1" kern="1200" dirty="0">
              <a:solidFill>
                <a:schemeClr val="tx1"/>
              </a:solidFill>
              <a:latin typeface="NeoSansArabic" panose="020B0504030504040204" pitchFamily="34" charset="-78"/>
              <a:cs typeface="NeoSansArabic" panose="020B0504030504040204" pitchFamily="34" charset="-78"/>
            </a:rPr>
            <a:t>-تقدم تصور تقريبي لعملية النمو</a:t>
          </a:r>
        </a:p>
        <a:p>
          <a:pPr marL="0" lvl="0" indent="0" algn="ctr" defTabSz="711200" rtl="1">
            <a:lnSpc>
              <a:spcPct val="90000"/>
            </a:lnSpc>
            <a:spcBef>
              <a:spcPct val="0"/>
            </a:spcBef>
            <a:spcAft>
              <a:spcPct val="35000"/>
            </a:spcAft>
            <a:buNone/>
          </a:pPr>
          <a:r>
            <a:rPr lang="ar-SA" sz="1600" b="1" kern="1200" dirty="0">
              <a:solidFill>
                <a:schemeClr val="tx1"/>
              </a:solidFill>
              <a:latin typeface="NeoSansArabic" panose="020B0504030504040204" pitchFamily="34" charset="-78"/>
              <a:cs typeface="NeoSansArabic" panose="020B0504030504040204" pitchFamily="34" charset="-78"/>
            </a:rPr>
            <a:t>-لا تعطي أهمية للفروق داخل العمر الواحد</a:t>
          </a:r>
        </a:p>
        <a:p>
          <a:pPr marL="0" lvl="0" indent="0" algn="ctr" defTabSz="711200" rtl="1">
            <a:lnSpc>
              <a:spcPct val="90000"/>
            </a:lnSpc>
            <a:spcBef>
              <a:spcPct val="0"/>
            </a:spcBef>
            <a:spcAft>
              <a:spcPct val="35000"/>
            </a:spcAft>
            <a:buNone/>
          </a:pPr>
          <a:r>
            <a:rPr lang="ar-SA" sz="1600" b="1" kern="1200" dirty="0">
              <a:solidFill>
                <a:schemeClr val="tx1"/>
              </a:solidFill>
              <a:latin typeface="NeoSansArabic" panose="020B0504030504040204" pitchFamily="34" charset="-78"/>
              <a:cs typeface="NeoSansArabic" panose="020B0504030504040204" pitchFamily="34" charset="-78"/>
            </a:rPr>
            <a:t>-لا تعطي أهمية للمتغيرات الثقافية والبيئية</a:t>
          </a:r>
        </a:p>
      </dsp:txBody>
      <dsp:txXfrm>
        <a:off x="4713930" y="948394"/>
        <a:ext cx="2607916" cy="2482920"/>
      </dsp:txXfrm>
    </dsp:sp>
    <dsp:sp modelId="{24986704-E70D-46AB-BC2A-B1CA5CF7120E}">
      <dsp:nvSpPr>
        <dsp:cNvPr id="0" name=""/>
        <dsp:cNvSpPr/>
      </dsp:nvSpPr>
      <dsp:spPr>
        <a:xfrm>
          <a:off x="1299109" y="28138"/>
          <a:ext cx="1097390" cy="1097390"/>
        </a:xfrm>
        <a:prstGeom prst="plus">
          <a:avLst>
            <a:gd name="adj" fmla="val 328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B03F9B-BB14-41E4-9087-51B55393CD32}">
      <dsp:nvSpPr>
        <dsp:cNvPr id="0" name=""/>
        <dsp:cNvSpPr/>
      </dsp:nvSpPr>
      <dsp:spPr>
        <a:xfrm>
          <a:off x="6721510" y="422786"/>
          <a:ext cx="1032838" cy="35394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B43E73-E063-4548-BA5D-626D39469E11}">
      <dsp:nvSpPr>
        <dsp:cNvPr id="0" name=""/>
        <dsp:cNvSpPr/>
      </dsp:nvSpPr>
      <dsp:spPr>
        <a:xfrm>
          <a:off x="4688109" y="953703"/>
          <a:ext cx="645" cy="2371428"/>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8D3DA-7A08-49DC-B814-EB9610F71750}">
      <dsp:nvSpPr>
        <dsp:cNvPr id="0" name=""/>
        <dsp:cNvSpPr/>
      </dsp:nvSpPr>
      <dsp:spPr>
        <a:xfrm>
          <a:off x="5441069" y="31209"/>
          <a:ext cx="1073065" cy="1073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ar-SA" sz="1600" b="1" kern="1200" dirty="0">
              <a:latin typeface="NeoSansArabic" panose="020B0504030504040204" pitchFamily="34" charset="-78"/>
              <a:cs typeface="NeoSansArabic" panose="020B0504030504040204" pitchFamily="34" charset="-78"/>
            </a:rPr>
            <a:t>الملاحظة </a:t>
          </a:r>
        </a:p>
      </dsp:txBody>
      <dsp:txXfrm>
        <a:off x="5441069" y="31209"/>
        <a:ext cx="1073065" cy="1073065"/>
      </dsp:txXfrm>
    </dsp:sp>
    <dsp:sp modelId="{06AE5DA1-86EC-4F96-AFA5-C30F7241AB4A}">
      <dsp:nvSpPr>
        <dsp:cNvPr id="0" name=""/>
        <dsp:cNvSpPr/>
      </dsp:nvSpPr>
      <dsp:spPr>
        <a:xfrm>
          <a:off x="2914108" y="-161"/>
          <a:ext cx="4026660" cy="4026660"/>
        </a:xfrm>
        <a:prstGeom prst="circularArrow">
          <a:avLst>
            <a:gd name="adj1" fmla="val 5197"/>
            <a:gd name="adj2" fmla="val 335651"/>
            <a:gd name="adj3" fmla="val 21294310"/>
            <a:gd name="adj4" fmla="val 19765303"/>
            <a:gd name="adj5" fmla="val 6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CF1A35-8653-43B9-8BD8-E59EC8EF99CD}">
      <dsp:nvSpPr>
        <dsp:cNvPr id="0" name=""/>
        <dsp:cNvSpPr/>
      </dsp:nvSpPr>
      <dsp:spPr>
        <a:xfrm>
          <a:off x="6090106" y="2028739"/>
          <a:ext cx="1073065" cy="1073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ar-SA" sz="1600" b="1" kern="1200" dirty="0">
              <a:latin typeface="NeoSansArabic" panose="020B0504030504040204" pitchFamily="34" charset="-78"/>
              <a:cs typeface="NeoSansArabic" panose="020B0504030504040204" pitchFamily="34" charset="-78"/>
            </a:rPr>
            <a:t>المقابلة</a:t>
          </a:r>
        </a:p>
      </dsp:txBody>
      <dsp:txXfrm>
        <a:off x="6090106" y="2028739"/>
        <a:ext cx="1073065" cy="1073065"/>
      </dsp:txXfrm>
    </dsp:sp>
    <dsp:sp modelId="{85886C18-855B-4CEC-B47E-639801E07301}">
      <dsp:nvSpPr>
        <dsp:cNvPr id="0" name=""/>
        <dsp:cNvSpPr/>
      </dsp:nvSpPr>
      <dsp:spPr>
        <a:xfrm>
          <a:off x="2914108" y="-161"/>
          <a:ext cx="4026660" cy="4026660"/>
        </a:xfrm>
        <a:prstGeom prst="circularArrow">
          <a:avLst>
            <a:gd name="adj1" fmla="val 5197"/>
            <a:gd name="adj2" fmla="val 335651"/>
            <a:gd name="adj3" fmla="val 4015805"/>
            <a:gd name="adj4" fmla="val 2252416"/>
            <a:gd name="adj5" fmla="val 6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DFDA0-F146-4520-80FF-EF47F7351C27}">
      <dsp:nvSpPr>
        <dsp:cNvPr id="0" name=""/>
        <dsp:cNvSpPr/>
      </dsp:nvSpPr>
      <dsp:spPr>
        <a:xfrm>
          <a:off x="4390906" y="3263280"/>
          <a:ext cx="1073065" cy="1073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ar-SA" sz="1600" b="1" kern="1200" dirty="0">
              <a:latin typeface="NeoSansArabic" panose="020B0504030504040204" pitchFamily="34" charset="-78"/>
              <a:cs typeface="NeoSansArabic" panose="020B0504030504040204" pitchFamily="34" charset="-78"/>
            </a:rPr>
            <a:t>القياس</a:t>
          </a:r>
        </a:p>
      </dsp:txBody>
      <dsp:txXfrm>
        <a:off x="4390906" y="3263280"/>
        <a:ext cx="1073065" cy="1073065"/>
      </dsp:txXfrm>
    </dsp:sp>
    <dsp:sp modelId="{047E1030-C8EB-4843-BBAA-FCFC9219828A}">
      <dsp:nvSpPr>
        <dsp:cNvPr id="0" name=""/>
        <dsp:cNvSpPr/>
      </dsp:nvSpPr>
      <dsp:spPr>
        <a:xfrm>
          <a:off x="2914108" y="-161"/>
          <a:ext cx="4026660" cy="4026660"/>
        </a:xfrm>
        <a:prstGeom prst="circularArrow">
          <a:avLst>
            <a:gd name="adj1" fmla="val 5197"/>
            <a:gd name="adj2" fmla="val 335651"/>
            <a:gd name="adj3" fmla="val 8211934"/>
            <a:gd name="adj4" fmla="val 6448544"/>
            <a:gd name="adj5" fmla="val 6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08BC48-EB44-4A9F-87F5-7BFA577B84FA}">
      <dsp:nvSpPr>
        <dsp:cNvPr id="0" name=""/>
        <dsp:cNvSpPr/>
      </dsp:nvSpPr>
      <dsp:spPr>
        <a:xfrm>
          <a:off x="2691705" y="2028739"/>
          <a:ext cx="1073065" cy="1073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ar-SA" sz="1600" b="1" kern="1200" dirty="0">
              <a:latin typeface="NeoSansArabic" panose="020B0504030504040204" pitchFamily="34" charset="-78"/>
              <a:cs typeface="NeoSansArabic" panose="020B0504030504040204" pitchFamily="34" charset="-78"/>
            </a:rPr>
            <a:t>دراسة الحالة</a:t>
          </a:r>
        </a:p>
      </dsp:txBody>
      <dsp:txXfrm>
        <a:off x="2691705" y="2028739"/>
        <a:ext cx="1073065" cy="1073065"/>
      </dsp:txXfrm>
    </dsp:sp>
    <dsp:sp modelId="{931C5672-6F50-4AA3-9000-CED95AA60B49}">
      <dsp:nvSpPr>
        <dsp:cNvPr id="0" name=""/>
        <dsp:cNvSpPr/>
      </dsp:nvSpPr>
      <dsp:spPr>
        <a:xfrm>
          <a:off x="2914108" y="-161"/>
          <a:ext cx="4026660" cy="4026660"/>
        </a:xfrm>
        <a:prstGeom prst="circularArrow">
          <a:avLst>
            <a:gd name="adj1" fmla="val 5197"/>
            <a:gd name="adj2" fmla="val 335651"/>
            <a:gd name="adj3" fmla="val 12299047"/>
            <a:gd name="adj4" fmla="val 10770039"/>
            <a:gd name="adj5" fmla="val 6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2A4DD4-E9F2-43EC-9C0B-9418906F665D}">
      <dsp:nvSpPr>
        <dsp:cNvPr id="0" name=""/>
        <dsp:cNvSpPr/>
      </dsp:nvSpPr>
      <dsp:spPr>
        <a:xfrm>
          <a:off x="3340742" y="31209"/>
          <a:ext cx="1073065" cy="1073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ar-SA" sz="1600" b="1" kern="1200" dirty="0">
              <a:latin typeface="NeoSansArabic" panose="020B0504030504040204" pitchFamily="34" charset="-78"/>
              <a:cs typeface="NeoSansArabic" panose="020B0504030504040204" pitchFamily="34" charset="-78"/>
            </a:rPr>
            <a:t>تسجيل تاريخ الحياة</a:t>
          </a:r>
        </a:p>
      </dsp:txBody>
      <dsp:txXfrm>
        <a:off x="3340742" y="31209"/>
        <a:ext cx="1073065" cy="1073065"/>
      </dsp:txXfrm>
    </dsp:sp>
    <dsp:sp modelId="{CE353EB9-13EE-4FC4-929A-9A3ADDD05CE3}">
      <dsp:nvSpPr>
        <dsp:cNvPr id="0" name=""/>
        <dsp:cNvSpPr/>
      </dsp:nvSpPr>
      <dsp:spPr>
        <a:xfrm>
          <a:off x="2914108" y="-161"/>
          <a:ext cx="4026660" cy="4026660"/>
        </a:xfrm>
        <a:prstGeom prst="circularArrow">
          <a:avLst>
            <a:gd name="adj1" fmla="val 5197"/>
            <a:gd name="adj2" fmla="val 335651"/>
            <a:gd name="adj3" fmla="val 16866791"/>
            <a:gd name="adj4" fmla="val 15197559"/>
            <a:gd name="adj5" fmla="val 6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DFE74-698C-4ACE-AC38-F0D34DF943DA}">
      <dsp:nvSpPr>
        <dsp:cNvPr id="0" name=""/>
        <dsp:cNvSpPr/>
      </dsp:nvSpPr>
      <dsp:spPr>
        <a:xfrm>
          <a:off x="235618" y="6882"/>
          <a:ext cx="6118982" cy="891156"/>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41471" numCol="1" spcCol="1270" anchor="ctr" anchorCtr="0">
          <a:noAutofit/>
        </a:bodyPr>
        <a:lstStyle/>
        <a:p>
          <a:pPr marL="0" lvl="0" indent="0" algn="ctr" defTabSz="711200" rtl="1">
            <a:lnSpc>
              <a:spcPct val="90000"/>
            </a:lnSpc>
            <a:spcBef>
              <a:spcPct val="0"/>
            </a:spcBef>
            <a:spcAft>
              <a:spcPct val="35000"/>
            </a:spcAft>
            <a:buNone/>
          </a:pPr>
          <a:r>
            <a:rPr lang="ar-SA" sz="1600" b="1" kern="1200" dirty="0">
              <a:latin typeface="NeoSansArabic" panose="020B0504030504040204" pitchFamily="34" charset="-78"/>
              <a:cs typeface="NeoSansArabic" panose="020B0504030504040204" pitchFamily="34" charset="-78"/>
            </a:rPr>
            <a:t>الهو</a:t>
          </a:r>
        </a:p>
      </dsp:txBody>
      <dsp:txXfrm>
        <a:off x="235618" y="229671"/>
        <a:ext cx="5896193" cy="445578"/>
      </dsp:txXfrm>
    </dsp:sp>
    <dsp:sp modelId="{F963559B-ED16-4224-B587-3FE7D00DF7A4}">
      <dsp:nvSpPr>
        <dsp:cNvPr id="0" name=""/>
        <dsp:cNvSpPr/>
      </dsp:nvSpPr>
      <dsp:spPr>
        <a:xfrm>
          <a:off x="235618" y="694092"/>
          <a:ext cx="1884646" cy="171669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rtl="1">
            <a:lnSpc>
              <a:spcPct val="90000"/>
            </a:lnSpc>
            <a:spcBef>
              <a:spcPct val="0"/>
            </a:spcBef>
            <a:spcAft>
              <a:spcPct val="35000"/>
            </a:spcAft>
            <a:buNone/>
          </a:pPr>
          <a:r>
            <a:rPr lang="ar-SA" sz="1600" b="1" kern="1200" dirty="0">
              <a:latin typeface="NeoSansArabic" panose="020B0504030504040204" pitchFamily="34" charset="-78"/>
              <a:cs typeface="NeoSansArabic" panose="020B0504030504040204" pitchFamily="34" charset="-78"/>
            </a:rPr>
            <a:t>يبحث عن اللذة والاشباع السريع وهناك نوعين من الرغبات المسيطرة على هذا الجانب دوافع الحياة ودوافع الموت</a:t>
          </a:r>
        </a:p>
      </dsp:txBody>
      <dsp:txXfrm>
        <a:off x="235618" y="694092"/>
        <a:ext cx="1884646" cy="1716696"/>
      </dsp:txXfrm>
    </dsp:sp>
    <dsp:sp modelId="{BAE28CF2-9F05-4F8F-B283-A01E7A468A6F}">
      <dsp:nvSpPr>
        <dsp:cNvPr id="0" name=""/>
        <dsp:cNvSpPr/>
      </dsp:nvSpPr>
      <dsp:spPr>
        <a:xfrm>
          <a:off x="2120265" y="303934"/>
          <a:ext cx="4234335" cy="891156"/>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41471" numCol="1" spcCol="1270" anchor="ctr" anchorCtr="0">
          <a:noAutofit/>
        </a:bodyPr>
        <a:lstStyle/>
        <a:p>
          <a:pPr marL="0" lvl="0" indent="0" algn="ctr" defTabSz="711200" rtl="1">
            <a:lnSpc>
              <a:spcPct val="90000"/>
            </a:lnSpc>
            <a:spcBef>
              <a:spcPct val="0"/>
            </a:spcBef>
            <a:spcAft>
              <a:spcPct val="35000"/>
            </a:spcAft>
            <a:buNone/>
          </a:pPr>
          <a:r>
            <a:rPr lang="ar-SA" sz="1600" b="1" kern="1200" dirty="0">
              <a:latin typeface="NeoSansArabic" panose="020B0504030504040204" pitchFamily="34" charset="-78"/>
              <a:cs typeface="NeoSansArabic" panose="020B0504030504040204" pitchFamily="34" charset="-78"/>
            </a:rPr>
            <a:t>الأنا</a:t>
          </a:r>
        </a:p>
      </dsp:txBody>
      <dsp:txXfrm>
        <a:off x="2120265" y="526723"/>
        <a:ext cx="4011546" cy="445578"/>
      </dsp:txXfrm>
    </dsp:sp>
    <dsp:sp modelId="{ADECC958-EF26-472B-8D4E-4A7299AB65C4}">
      <dsp:nvSpPr>
        <dsp:cNvPr id="0" name=""/>
        <dsp:cNvSpPr/>
      </dsp:nvSpPr>
      <dsp:spPr>
        <a:xfrm>
          <a:off x="2120265" y="991145"/>
          <a:ext cx="1884646" cy="171669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rtl="1">
            <a:lnSpc>
              <a:spcPct val="90000"/>
            </a:lnSpc>
            <a:spcBef>
              <a:spcPct val="0"/>
            </a:spcBef>
            <a:spcAft>
              <a:spcPct val="35000"/>
            </a:spcAft>
            <a:buNone/>
          </a:pPr>
          <a:r>
            <a:rPr lang="ar-SA" sz="1600" b="1" kern="1200" dirty="0">
              <a:latin typeface="NeoSansArabic" panose="020B0504030504040204" pitchFamily="34" charset="-78"/>
              <a:cs typeface="NeoSansArabic" panose="020B0504030504040204" pitchFamily="34" charset="-78"/>
            </a:rPr>
            <a:t>يعمل كوسيط بين مطالب الهو والواقع الخارجي </a:t>
          </a:r>
        </a:p>
      </dsp:txBody>
      <dsp:txXfrm>
        <a:off x="2120265" y="991145"/>
        <a:ext cx="1884646" cy="1716696"/>
      </dsp:txXfrm>
    </dsp:sp>
    <dsp:sp modelId="{1E611962-7F3F-4000-B011-B2B3DFFC21D9}">
      <dsp:nvSpPr>
        <dsp:cNvPr id="0" name=""/>
        <dsp:cNvSpPr/>
      </dsp:nvSpPr>
      <dsp:spPr>
        <a:xfrm>
          <a:off x="4004911" y="600986"/>
          <a:ext cx="2349689" cy="891156"/>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41471" numCol="1" spcCol="1270" anchor="ctr" anchorCtr="0">
          <a:noAutofit/>
        </a:bodyPr>
        <a:lstStyle/>
        <a:p>
          <a:pPr marL="0" lvl="0" indent="0" algn="ctr" defTabSz="711200" rtl="1">
            <a:lnSpc>
              <a:spcPct val="90000"/>
            </a:lnSpc>
            <a:spcBef>
              <a:spcPct val="0"/>
            </a:spcBef>
            <a:spcAft>
              <a:spcPct val="35000"/>
            </a:spcAft>
            <a:buNone/>
          </a:pPr>
          <a:r>
            <a:rPr lang="ar-SA" sz="1600" b="1" kern="1200" dirty="0">
              <a:latin typeface="NeoSansArabic" panose="020B0504030504040204" pitchFamily="34" charset="-78"/>
              <a:cs typeface="NeoSansArabic" panose="020B0504030504040204" pitchFamily="34" charset="-78"/>
            </a:rPr>
            <a:t>الأنا العليا</a:t>
          </a:r>
        </a:p>
      </dsp:txBody>
      <dsp:txXfrm>
        <a:off x="4004911" y="823775"/>
        <a:ext cx="2126900" cy="445578"/>
      </dsp:txXfrm>
    </dsp:sp>
    <dsp:sp modelId="{037A634E-2DB2-4C3B-936B-12693F5C2357}">
      <dsp:nvSpPr>
        <dsp:cNvPr id="0" name=""/>
        <dsp:cNvSpPr/>
      </dsp:nvSpPr>
      <dsp:spPr>
        <a:xfrm>
          <a:off x="4004911" y="1288197"/>
          <a:ext cx="1884646" cy="169157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rtl="1">
            <a:lnSpc>
              <a:spcPct val="90000"/>
            </a:lnSpc>
            <a:spcBef>
              <a:spcPct val="0"/>
            </a:spcBef>
            <a:spcAft>
              <a:spcPct val="35000"/>
            </a:spcAft>
            <a:buNone/>
          </a:pPr>
          <a:r>
            <a:rPr lang="ar-SA" sz="1600" b="1" kern="1200" dirty="0">
              <a:latin typeface="NeoSansArabic" panose="020B0504030504040204" pitchFamily="34" charset="-78"/>
              <a:cs typeface="NeoSansArabic" panose="020B0504030504040204" pitchFamily="34" charset="-78"/>
            </a:rPr>
            <a:t>تمثل الضمير ويهتم </a:t>
          </a:r>
          <a:r>
            <a:rPr lang="ar-SA" sz="1600" b="1" kern="1200" dirty="0" err="1">
              <a:latin typeface="NeoSansArabic" panose="020B0504030504040204" pitchFamily="34" charset="-78"/>
              <a:cs typeface="NeoSansArabic" panose="020B0504030504040204" pitchFamily="34" charset="-78"/>
            </a:rPr>
            <a:t>بماهو</a:t>
          </a:r>
          <a:r>
            <a:rPr lang="ar-SA" sz="1600" b="1" kern="1200" dirty="0">
              <a:latin typeface="NeoSansArabic" panose="020B0504030504040204" pitchFamily="34" charset="-78"/>
              <a:cs typeface="NeoSansArabic" panose="020B0504030504040204" pitchFamily="34" charset="-78"/>
            </a:rPr>
            <a:t> صواب او خطأ حسن أو سيء وينقسم الى الضمير </a:t>
          </a:r>
          <a:r>
            <a:rPr lang="ar-SA" sz="1600" b="1" kern="1200" dirty="0" err="1">
              <a:latin typeface="NeoSansArabic" panose="020B0504030504040204" pitchFamily="34" charset="-78"/>
              <a:cs typeface="NeoSansArabic" panose="020B0504030504040204" pitchFamily="34" charset="-78"/>
            </a:rPr>
            <a:t>والأنا</a:t>
          </a:r>
          <a:r>
            <a:rPr lang="ar-SA" sz="1600" b="1" kern="1200" dirty="0">
              <a:latin typeface="NeoSansArabic" panose="020B0504030504040204" pitchFamily="34" charset="-78"/>
              <a:cs typeface="NeoSansArabic" panose="020B0504030504040204" pitchFamily="34" charset="-78"/>
            </a:rPr>
            <a:t> المثالية</a:t>
          </a:r>
        </a:p>
      </dsp:txBody>
      <dsp:txXfrm>
        <a:off x="4004911" y="1288197"/>
        <a:ext cx="1884646" cy="16915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78D9B-4DC5-4B9B-B126-EAC2470E2B2E}">
      <dsp:nvSpPr>
        <dsp:cNvPr id="0" name=""/>
        <dsp:cNvSpPr/>
      </dsp:nvSpPr>
      <dsp:spPr>
        <a:xfrm rot="5400000">
          <a:off x="300209" y="1964025"/>
          <a:ext cx="900480" cy="149837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491C58-25E4-4F04-AD4B-67F718442200}">
      <dsp:nvSpPr>
        <dsp:cNvPr id="0" name=""/>
        <dsp:cNvSpPr/>
      </dsp:nvSpPr>
      <dsp:spPr>
        <a:xfrm>
          <a:off x="149896" y="2411718"/>
          <a:ext cx="1352745" cy="118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rtl="1">
            <a:lnSpc>
              <a:spcPct val="90000"/>
            </a:lnSpc>
            <a:spcBef>
              <a:spcPct val="0"/>
            </a:spcBef>
            <a:spcAft>
              <a:spcPct val="35000"/>
            </a:spcAft>
            <a:buNone/>
          </a:pPr>
          <a:r>
            <a:rPr lang="ar-SA" sz="1600" b="1" kern="1200" dirty="0">
              <a:latin typeface="NeoSansArabic" panose="020B0504030504040204" pitchFamily="34" charset="-78"/>
              <a:cs typeface="NeoSansArabic" panose="020B0504030504040204" pitchFamily="34" charset="-78"/>
            </a:rPr>
            <a:t>المرحلة الفمية</a:t>
          </a:r>
        </a:p>
      </dsp:txBody>
      <dsp:txXfrm>
        <a:off x="149896" y="2411718"/>
        <a:ext cx="1352745" cy="1185760"/>
      </dsp:txXfrm>
    </dsp:sp>
    <dsp:sp modelId="{A3A5BFD2-EBA6-4C90-8AF3-EA0141D9DDBF}">
      <dsp:nvSpPr>
        <dsp:cNvPr id="0" name=""/>
        <dsp:cNvSpPr/>
      </dsp:nvSpPr>
      <dsp:spPr>
        <a:xfrm>
          <a:off x="1247407" y="1853713"/>
          <a:ext cx="255234" cy="25523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02200E-6BF9-467E-AAC7-F1BE8E246F37}">
      <dsp:nvSpPr>
        <dsp:cNvPr id="0" name=""/>
        <dsp:cNvSpPr/>
      </dsp:nvSpPr>
      <dsp:spPr>
        <a:xfrm rot="5400000">
          <a:off x="1956233" y="1554240"/>
          <a:ext cx="900480" cy="149837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F548C0-2636-482A-8E58-8D2E999E329A}">
      <dsp:nvSpPr>
        <dsp:cNvPr id="0" name=""/>
        <dsp:cNvSpPr/>
      </dsp:nvSpPr>
      <dsp:spPr>
        <a:xfrm>
          <a:off x="1805921" y="2001933"/>
          <a:ext cx="1352745" cy="118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rtl="1">
            <a:lnSpc>
              <a:spcPct val="90000"/>
            </a:lnSpc>
            <a:spcBef>
              <a:spcPct val="0"/>
            </a:spcBef>
            <a:spcAft>
              <a:spcPct val="35000"/>
            </a:spcAft>
            <a:buNone/>
          </a:pPr>
          <a:r>
            <a:rPr lang="ar-SA" sz="1600" b="1" kern="1200" dirty="0">
              <a:latin typeface="NeoSansArabic" panose="020B0504030504040204" pitchFamily="34" charset="-78"/>
              <a:cs typeface="NeoSansArabic" panose="020B0504030504040204" pitchFamily="34" charset="-78"/>
            </a:rPr>
            <a:t>المرحلة الشرجية</a:t>
          </a:r>
        </a:p>
      </dsp:txBody>
      <dsp:txXfrm>
        <a:off x="1805921" y="2001933"/>
        <a:ext cx="1352745" cy="1185760"/>
      </dsp:txXfrm>
    </dsp:sp>
    <dsp:sp modelId="{55F1EE3E-ECC2-4262-A62E-6743D22DD717}">
      <dsp:nvSpPr>
        <dsp:cNvPr id="0" name=""/>
        <dsp:cNvSpPr/>
      </dsp:nvSpPr>
      <dsp:spPr>
        <a:xfrm>
          <a:off x="2903431" y="1443928"/>
          <a:ext cx="255234" cy="25523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6AD0FD-CB06-4A27-BB5A-F0C7FACCFE69}">
      <dsp:nvSpPr>
        <dsp:cNvPr id="0" name=""/>
        <dsp:cNvSpPr/>
      </dsp:nvSpPr>
      <dsp:spPr>
        <a:xfrm rot="5400000">
          <a:off x="3612258" y="1144455"/>
          <a:ext cx="900480" cy="149837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736598-FCCA-4D92-BD52-A8D83CE45145}">
      <dsp:nvSpPr>
        <dsp:cNvPr id="0" name=""/>
        <dsp:cNvSpPr/>
      </dsp:nvSpPr>
      <dsp:spPr>
        <a:xfrm>
          <a:off x="3461945" y="1592148"/>
          <a:ext cx="1352745" cy="118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rtl="1">
            <a:lnSpc>
              <a:spcPct val="90000"/>
            </a:lnSpc>
            <a:spcBef>
              <a:spcPct val="0"/>
            </a:spcBef>
            <a:spcAft>
              <a:spcPct val="35000"/>
            </a:spcAft>
            <a:buNone/>
          </a:pPr>
          <a:r>
            <a:rPr lang="ar-SA" sz="1600" b="1" kern="1200" dirty="0">
              <a:latin typeface="NeoSansArabic" panose="020B0504030504040204" pitchFamily="34" charset="-78"/>
              <a:cs typeface="NeoSansArabic" panose="020B0504030504040204" pitchFamily="34" charset="-78"/>
            </a:rPr>
            <a:t>المرحلة </a:t>
          </a:r>
          <a:r>
            <a:rPr lang="ar-SA" sz="1600" b="1" kern="1200" dirty="0" err="1">
              <a:latin typeface="NeoSansArabic" panose="020B0504030504040204" pitchFamily="34" charset="-78"/>
              <a:cs typeface="NeoSansArabic" panose="020B0504030504040204" pitchFamily="34" charset="-78"/>
            </a:rPr>
            <a:t>القضيبية</a:t>
          </a:r>
          <a:endParaRPr lang="ar-SA" sz="1600" b="1" kern="1200" dirty="0">
            <a:latin typeface="NeoSansArabic" panose="020B0504030504040204" pitchFamily="34" charset="-78"/>
            <a:cs typeface="NeoSansArabic" panose="020B0504030504040204" pitchFamily="34" charset="-78"/>
          </a:endParaRPr>
        </a:p>
      </dsp:txBody>
      <dsp:txXfrm>
        <a:off x="3461945" y="1592148"/>
        <a:ext cx="1352745" cy="1185760"/>
      </dsp:txXfrm>
    </dsp:sp>
    <dsp:sp modelId="{A6698F8A-3E33-4AE1-AD6D-0BA39900695F}">
      <dsp:nvSpPr>
        <dsp:cNvPr id="0" name=""/>
        <dsp:cNvSpPr/>
      </dsp:nvSpPr>
      <dsp:spPr>
        <a:xfrm>
          <a:off x="4559456" y="1034143"/>
          <a:ext cx="255234" cy="25523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95CFB2-6EEB-4712-8B86-4201EA294099}">
      <dsp:nvSpPr>
        <dsp:cNvPr id="0" name=""/>
        <dsp:cNvSpPr/>
      </dsp:nvSpPr>
      <dsp:spPr>
        <a:xfrm rot="5400000">
          <a:off x="5268282" y="734670"/>
          <a:ext cx="900480" cy="149837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56F489-81B0-47D4-B2BF-E1C40284C653}">
      <dsp:nvSpPr>
        <dsp:cNvPr id="0" name=""/>
        <dsp:cNvSpPr/>
      </dsp:nvSpPr>
      <dsp:spPr>
        <a:xfrm>
          <a:off x="5117970" y="1182363"/>
          <a:ext cx="1352745" cy="118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rtl="1">
            <a:lnSpc>
              <a:spcPct val="90000"/>
            </a:lnSpc>
            <a:spcBef>
              <a:spcPct val="0"/>
            </a:spcBef>
            <a:spcAft>
              <a:spcPct val="35000"/>
            </a:spcAft>
            <a:buNone/>
          </a:pPr>
          <a:r>
            <a:rPr lang="ar-SA" sz="1600" b="1" kern="1200" dirty="0">
              <a:latin typeface="NeoSansArabic" panose="020B0504030504040204" pitchFamily="34" charset="-78"/>
              <a:cs typeface="NeoSansArabic" panose="020B0504030504040204" pitchFamily="34" charset="-78"/>
            </a:rPr>
            <a:t>مرحلة الكمون</a:t>
          </a:r>
        </a:p>
      </dsp:txBody>
      <dsp:txXfrm>
        <a:off x="5117970" y="1182363"/>
        <a:ext cx="1352745" cy="1185760"/>
      </dsp:txXfrm>
    </dsp:sp>
    <dsp:sp modelId="{3A7CABC0-48BF-4FBB-9AE3-A96E9EC829D5}">
      <dsp:nvSpPr>
        <dsp:cNvPr id="0" name=""/>
        <dsp:cNvSpPr/>
      </dsp:nvSpPr>
      <dsp:spPr>
        <a:xfrm>
          <a:off x="6215480" y="624358"/>
          <a:ext cx="255234" cy="25523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763EB2-6EB5-4F33-8513-99AF06DF5AB6}">
      <dsp:nvSpPr>
        <dsp:cNvPr id="0" name=""/>
        <dsp:cNvSpPr/>
      </dsp:nvSpPr>
      <dsp:spPr>
        <a:xfrm rot="5400000">
          <a:off x="6924307" y="324885"/>
          <a:ext cx="900480" cy="149837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11DEAF-381B-46DF-B65E-61F5542DB745}">
      <dsp:nvSpPr>
        <dsp:cNvPr id="0" name=""/>
        <dsp:cNvSpPr/>
      </dsp:nvSpPr>
      <dsp:spPr>
        <a:xfrm>
          <a:off x="6773994" y="772578"/>
          <a:ext cx="1352745" cy="118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rtl="1">
            <a:lnSpc>
              <a:spcPct val="90000"/>
            </a:lnSpc>
            <a:spcBef>
              <a:spcPct val="0"/>
            </a:spcBef>
            <a:spcAft>
              <a:spcPct val="35000"/>
            </a:spcAft>
            <a:buNone/>
          </a:pPr>
          <a:r>
            <a:rPr lang="ar-SA" sz="1600" b="1" kern="1200" dirty="0">
              <a:latin typeface="NeoSansArabic" panose="020B0504030504040204" pitchFamily="34" charset="-78"/>
              <a:cs typeface="NeoSansArabic" panose="020B0504030504040204" pitchFamily="34" charset="-78"/>
            </a:rPr>
            <a:t>المرحلة التناسلية</a:t>
          </a:r>
        </a:p>
      </dsp:txBody>
      <dsp:txXfrm>
        <a:off x="6773994" y="772578"/>
        <a:ext cx="1352745" cy="11857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4BA9D-C4B3-458E-9B4D-58C59725E84C}">
      <dsp:nvSpPr>
        <dsp:cNvPr id="0" name=""/>
        <dsp:cNvSpPr/>
      </dsp:nvSpPr>
      <dsp:spPr>
        <a:xfrm>
          <a:off x="27385" y="186"/>
          <a:ext cx="1692538" cy="10155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kern="1200" dirty="0">
              <a:latin typeface="NeoSansArabic" panose="020B0504030504040204" pitchFamily="34" charset="-78"/>
              <a:cs typeface="NeoSansArabic" panose="020B0504030504040204" pitchFamily="34" charset="-78"/>
            </a:rPr>
            <a:t>يتضمن تغييرات كمية وكيفية</a:t>
          </a:r>
        </a:p>
      </dsp:txBody>
      <dsp:txXfrm>
        <a:off x="27385" y="186"/>
        <a:ext cx="1692538" cy="1015522"/>
      </dsp:txXfrm>
    </dsp:sp>
    <dsp:sp modelId="{18CA755B-8A5E-4445-BDCB-5CCD1893F5DA}">
      <dsp:nvSpPr>
        <dsp:cNvPr id="0" name=""/>
        <dsp:cNvSpPr/>
      </dsp:nvSpPr>
      <dsp:spPr>
        <a:xfrm>
          <a:off x="1889177" y="186"/>
          <a:ext cx="1692538" cy="10155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kern="1200" dirty="0">
              <a:latin typeface="NeoSansArabic" panose="020B0504030504040204" pitchFamily="34" charset="-78"/>
              <a:cs typeface="NeoSansArabic" panose="020B0504030504040204" pitchFamily="34" charset="-78"/>
            </a:rPr>
            <a:t>عملية مستمرة متدرجة ومنتظمة </a:t>
          </a:r>
        </a:p>
      </dsp:txBody>
      <dsp:txXfrm>
        <a:off x="1889177" y="186"/>
        <a:ext cx="1692538" cy="1015522"/>
      </dsp:txXfrm>
    </dsp:sp>
    <dsp:sp modelId="{E5615A12-F9A8-4E67-925C-FE324845D429}">
      <dsp:nvSpPr>
        <dsp:cNvPr id="0" name=""/>
        <dsp:cNvSpPr/>
      </dsp:nvSpPr>
      <dsp:spPr>
        <a:xfrm>
          <a:off x="3750969" y="186"/>
          <a:ext cx="1692538" cy="10155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kern="1200" dirty="0">
              <a:latin typeface="NeoSansArabic" panose="020B0504030504040204" pitchFamily="34" charset="-78"/>
              <a:cs typeface="NeoSansArabic" panose="020B0504030504040204" pitchFamily="34" charset="-78"/>
            </a:rPr>
            <a:t>معدلات النمو غير ثابتة في المراحل المختلفة</a:t>
          </a:r>
        </a:p>
      </dsp:txBody>
      <dsp:txXfrm>
        <a:off x="3750969" y="186"/>
        <a:ext cx="1692538" cy="1015522"/>
      </dsp:txXfrm>
    </dsp:sp>
    <dsp:sp modelId="{ED90B70F-31F5-4F36-962E-441EFC4BA378}">
      <dsp:nvSpPr>
        <dsp:cNvPr id="0" name=""/>
        <dsp:cNvSpPr/>
      </dsp:nvSpPr>
      <dsp:spPr>
        <a:xfrm>
          <a:off x="5612761" y="186"/>
          <a:ext cx="1692538" cy="10155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kern="1200" dirty="0">
              <a:latin typeface="NeoSansArabic" panose="020B0504030504040204" pitchFamily="34" charset="-78"/>
              <a:cs typeface="NeoSansArabic" panose="020B0504030504040204" pitchFamily="34" charset="-78"/>
            </a:rPr>
            <a:t>يسير وفق مراحل معينة وكل مرحلة لها سمات خاصة</a:t>
          </a:r>
        </a:p>
      </dsp:txBody>
      <dsp:txXfrm>
        <a:off x="5612761" y="186"/>
        <a:ext cx="1692538" cy="1015522"/>
      </dsp:txXfrm>
    </dsp:sp>
    <dsp:sp modelId="{A7A168CB-D1B8-4BE3-94FA-41B00B719DA2}">
      <dsp:nvSpPr>
        <dsp:cNvPr id="0" name=""/>
        <dsp:cNvSpPr/>
      </dsp:nvSpPr>
      <dsp:spPr>
        <a:xfrm>
          <a:off x="7474553" y="186"/>
          <a:ext cx="1692538" cy="10155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kern="1200" dirty="0">
              <a:latin typeface="NeoSansArabic" panose="020B0504030504040204" pitchFamily="34" charset="-78"/>
              <a:cs typeface="NeoSansArabic" panose="020B0504030504040204" pitchFamily="34" charset="-78"/>
            </a:rPr>
            <a:t>يتأثر بالظروف الخارجية</a:t>
          </a:r>
        </a:p>
      </dsp:txBody>
      <dsp:txXfrm>
        <a:off x="7474553" y="186"/>
        <a:ext cx="1692538" cy="1015522"/>
      </dsp:txXfrm>
    </dsp:sp>
    <dsp:sp modelId="{849BF8C8-55C5-4DFC-9957-0D23D4521699}">
      <dsp:nvSpPr>
        <dsp:cNvPr id="0" name=""/>
        <dsp:cNvSpPr/>
      </dsp:nvSpPr>
      <dsp:spPr>
        <a:xfrm>
          <a:off x="27385" y="1184963"/>
          <a:ext cx="1692538" cy="10155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kern="1200" dirty="0">
              <a:latin typeface="NeoSansArabic" panose="020B0504030504040204" pitchFamily="34" charset="-78"/>
              <a:cs typeface="NeoSansArabic" panose="020B0504030504040204" pitchFamily="34" charset="-78"/>
            </a:rPr>
            <a:t>عملية معقدة جميع مظاهره متداخلة</a:t>
          </a:r>
        </a:p>
      </dsp:txBody>
      <dsp:txXfrm>
        <a:off x="27385" y="1184963"/>
        <a:ext cx="1692538" cy="1015522"/>
      </dsp:txXfrm>
    </dsp:sp>
    <dsp:sp modelId="{2A3EE610-F327-4058-BE28-D5B4ED8BDC0D}">
      <dsp:nvSpPr>
        <dsp:cNvPr id="0" name=""/>
        <dsp:cNvSpPr/>
      </dsp:nvSpPr>
      <dsp:spPr>
        <a:xfrm>
          <a:off x="1889177" y="1184963"/>
          <a:ext cx="1692538" cy="10155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kern="1200" dirty="0">
              <a:latin typeface="NeoSansArabic" panose="020B0504030504040204" pitchFamily="34" charset="-78"/>
              <a:cs typeface="NeoSansArabic" panose="020B0504030504040204" pitchFamily="34" charset="-78"/>
            </a:rPr>
            <a:t>يخضع لمبدأ الفروق الفردية</a:t>
          </a:r>
        </a:p>
      </dsp:txBody>
      <dsp:txXfrm>
        <a:off x="1889177" y="1184963"/>
        <a:ext cx="1692538" cy="1015522"/>
      </dsp:txXfrm>
    </dsp:sp>
    <dsp:sp modelId="{29827344-5F9E-47E8-9472-F9CB082C6055}">
      <dsp:nvSpPr>
        <dsp:cNvPr id="0" name=""/>
        <dsp:cNvSpPr/>
      </dsp:nvSpPr>
      <dsp:spPr>
        <a:xfrm>
          <a:off x="3750969" y="1184963"/>
          <a:ext cx="1692538" cy="10155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kern="1200" dirty="0">
              <a:latin typeface="NeoSansArabic" panose="020B0504030504040204" pitchFamily="34" charset="-78"/>
              <a:cs typeface="NeoSansArabic" panose="020B0504030504040204" pitchFamily="34" charset="-78"/>
            </a:rPr>
            <a:t>لكل عملية نمو مرحلة حرجة</a:t>
          </a:r>
        </a:p>
      </dsp:txBody>
      <dsp:txXfrm>
        <a:off x="3750969" y="1184963"/>
        <a:ext cx="1692538" cy="1015522"/>
      </dsp:txXfrm>
    </dsp:sp>
    <dsp:sp modelId="{89CD998A-8D2D-4F41-A8A4-B0484127D7E8}">
      <dsp:nvSpPr>
        <dsp:cNvPr id="0" name=""/>
        <dsp:cNvSpPr/>
      </dsp:nvSpPr>
      <dsp:spPr>
        <a:xfrm>
          <a:off x="5612761" y="1184963"/>
          <a:ext cx="1692538" cy="10155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kern="1200" dirty="0">
              <a:latin typeface="NeoSansArabic" panose="020B0504030504040204" pitchFamily="34" charset="-78"/>
              <a:cs typeface="NeoSansArabic" panose="020B0504030504040204" pitchFamily="34" charset="-78"/>
            </a:rPr>
            <a:t>النمو يسير من العام إلى الخاص</a:t>
          </a:r>
        </a:p>
      </dsp:txBody>
      <dsp:txXfrm>
        <a:off x="5612761" y="1184963"/>
        <a:ext cx="1692538" cy="1015522"/>
      </dsp:txXfrm>
    </dsp:sp>
    <dsp:sp modelId="{6F85F2E2-9204-474D-8003-7ADFC35C5BA8}">
      <dsp:nvSpPr>
        <dsp:cNvPr id="0" name=""/>
        <dsp:cNvSpPr/>
      </dsp:nvSpPr>
      <dsp:spPr>
        <a:xfrm>
          <a:off x="7474553" y="1184963"/>
          <a:ext cx="1692538" cy="10155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kern="1200" dirty="0">
              <a:latin typeface="NeoSansArabic" panose="020B0504030504040204" pitchFamily="34" charset="-78"/>
              <a:cs typeface="NeoSansArabic" panose="020B0504030504040204" pitchFamily="34" charset="-78"/>
            </a:rPr>
            <a:t>يسير من اعلى الى اسفل ومن الداخل الى الخارج</a:t>
          </a:r>
        </a:p>
      </dsp:txBody>
      <dsp:txXfrm>
        <a:off x="7474553" y="1184963"/>
        <a:ext cx="1692538" cy="1015522"/>
      </dsp:txXfrm>
    </dsp:sp>
    <dsp:sp modelId="{F4BA58EB-D98A-4680-ACB6-F5FB2157F570}">
      <dsp:nvSpPr>
        <dsp:cNvPr id="0" name=""/>
        <dsp:cNvSpPr/>
      </dsp:nvSpPr>
      <dsp:spPr>
        <a:xfrm>
          <a:off x="3750969" y="2369740"/>
          <a:ext cx="1692538" cy="10155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kern="1200" dirty="0">
              <a:latin typeface="NeoSansArabic" panose="020B0504030504040204" pitchFamily="34" charset="-78"/>
              <a:cs typeface="NeoSansArabic" panose="020B0504030504040204" pitchFamily="34" charset="-78"/>
            </a:rPr>
            <a:t>يمكن التنبؤ بالاتجاه العام للنمو</a:t>
          </a:r>
        </a:p>
      </dsp:txBody>
      <dsp:txXfrm>
        <a:off x="3750969" y="2369740"/>
        <a:ext cx="1692538" cy="1015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723DA-6036-41C1-B86D-E8FBF5036820}">
      <dsp:nvSpPr>
        <dsp:cNvPr id="0" name=""/>
        <dsp:cNvSpPr/>
      </dsp:nvSpPr>
      <dsp:spPr>
        <a:xfrm>
          <a:off x="5565" y="726530"/>
          <a:ext cx="2070231" cy="8280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1">
            <a:lnSpc>
              <a:spcPct val="90000"/>
            </a:lnSpc>
            <a:spcBef>
              <a:spcPct val="0"/>
            </a:spcBef>
            <a:spcAft>
              <a:spcPct val="35000"/>
            </a:spcAft>
            <a:buNone/>
          </a:pPr>
          <a:r>
            <a:rPr lang="ar-SA" sz="1600" kern="1200" dirty="0">
              <a:latin typeface="NeoSansArabic" panose="020B0504030504040204" pitchFamily="34" charset="-78"/>
              <a:cs typeface="NeoSansArabic" panose="020B0504030504040204" pitchFamily="34" charset="-78"/>
            </a:rPr>
            <a:t>بالنسبة للمجتمع</a:t>
          </a:r>
        </a:p>
      </dsp:txBody>
      <dsp:txXfrm>
        <a:off x="419611" y="726530"/>
        <a:ext cx="1242139" cy="828092"/>
      </dsp:txXfrm>
    </dsp:sp>
    <dsp:sp modelId="{8290A63C-C35F-439B-8BDF-5EBD70A380A9}">
      <dsp:nvSpPr>
        <dsp:cNvPr id="0" name=""/>
        <dsp:cNvSpPr/>
      </dsp:nvSpPr>
      <dsp:spPr>
        <a:xfrm>
          <a:off x="1868773" y="726530"/>
          <a:ext cx="2070231" cy="8280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1">
            <a:lnSpc>
              <a:spcPct val="90000"/>
            </a:lnSpc>
            <a:spcBef>
              <a:spcPct val="0"/>
            </a:spcBef>
            <a:spcAft>
              <a:spcPct val="35000"/>
            </a:spcAft>
            <a:buNone/>
          </a:pPr>
          <a:r>
            <a:rPr lang="ar-SA" sz="1600" kern="1200" dirty="0">
              <a:latin typeface="NeoSansArabic" panose="020B0504030504040204" pitchFamily="34" charset="-78"/>
              <a:cs typeface="NeoSansArabic" panose="020B0504030504040204" pitchFamily="34" charset="-78"/>
            </a:rPr>
            <a:t>بالنسبة للأخصائيين </a:t>
          </a:r>
          <a:r>
            <a:rPr lang="ar-SA" sz="1600" kern="1200" dirty="0" err="1">
              <a:latin typeface="NeoSansArabic" panose="020B0504030504040204" pitchFamily="34" charset="-78"/>
              <a:cs typeface="NeoSansArabic" panose="020B0504030504040204" pitchFamily="34" charset="-78"/>
            </a:rPr>
            <a:t>الإجتماعيين</a:t>
          </a:r>
          <a:endParaRPr lang="ar-SA" sz="1600" kern="1200" dirty="0">
            <a:latin typeface="NeoSansArabic" panose="020B0504030504040204" pitchFamily="34" charset="-78"/>
            <a:cs typeface="NeoSansArabic" panose="020B0504030504040204" pitchFamily="34" charset="-78"/>
          </a:endParaRPr>
        </a:p>
      </dsp:txBody>
      <dsp:txXfrm>
        <a:off x="2282819" y="726530"/>
        <a:ext cx="1242139" cy="828092"/>
      </dsp:txXfrm>
    </dsp:sp>
    <dsp:sp modelId="{254F6584-38C4-472C-BA39-9829CF859DC5}">
      <dsp:nvSpPr>
        <dsp:cNvPr id="0" name=""/>
        <dsp:cNvSpPr/>
      </dsp:nvSpPr>
      <dsp:spPr>
        <a:xfrm>
          <a:off x="3731982" y="726530"/>
          <a:ext cx="2070231" cy="8280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1">
            <a:lnSpc>
              <a:spcPct val="90000"/>
            </a:lnSpc>
            <a:spcBef>
              <a:spcPct val="0"/>
            </a:spcBef>
            <a:spcAft>
              <a:spcPct val="35000"/>
            </a:spcAft>
            <a:buNone/>
          </a:pPr>
          <a:r>
            <a:rPr lang="ar-SA" sz="1600" kern="1200" dirty="0">
              <a:latin typeface="NeoSansArabic" panose="020B0504030504040204" pitchFamily="34" charset="-78"/>
              <a:cs typeface="NeoSansArabic" panose="020B0504030504040204" pitchFamily="34" charset="-78"/>
            </a:rPr>
            <a:t>بالنسبة لعلماء النفس</a:t>
          </a:r>
        </a:p>
      </dsp:txBody>
      <dsp:txXfrm>
        <a:off x="4146028" y="726530"/>
        <a:ext cx="1242139" cy="828092"/>
      </dsp:txXfrm>
    </dsp:sp>
    <dsp:sp modelId="{C7F016ED-17DE-4159-9881-3A6C0D599EA1}">
      <dsp:nvSpPr>
        <dsp:cNvPr id="0" name=""/>
        <dsp:cNvSpPr/>
      </dsp:nvSpPr>
      <dsp:spPr>
        <a:xfrm>
          <a:off x="5595191" y="726530"/>
          <a:ext cx="2070231" cy="8280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1">
            <a:lnSpc>
              <a:spcPct val="90000"/>
            </a:lnSpc>
            <a:spcBef>
              <a:spcPct val="0"/>
            </a:spcBef>
            <a:spcAft>
              <a:spcPct val="35000"/>
            </a:spcAft>
            <a:buNone/>
          </a:pPr>
          <a:r>
            <a:rPr lang="ar-SA" sz="1600" kern="1200" dirty="0">
              <a:latin typeface="NeoSansArabic" panose="020B0504030504040204" pitchFamily="34" charset="-78"/>
              <a:cs typeface="NeoSansArabic" panose="020B0504030504040204" pitchFamily="34" charset="-78"/>
            </a:rPr>
            <a:t>بالنسبة للوالدين</a:t>
          </a:r>
        </a:p>
      </dsp:txBody>
      <dsp:txXfrm>
        <a:off x="6009237" y="726530"/>
        <a:ext cx="1242139" cy="828092"/>
      </dsp:txXfrm>
    </dsp:sp>
    <dsp:sp modelId="{44ED717B-40A3-4E08-B991-95EC3379C03F}">
      <dsp:nvSpPr>
        <dsp:cNvPr id="0" name=""/>
        <dsp:cNvSpPr/>
      </dsp:nvSpPr>
      <dsp:spPr>
        <a:xfrm>
          <a:off x="7458400" y="726530"/>
          <a:ext cx="2070231" cy="8280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1">
            <a:lnSpc>
              <a:spcPct val="90000"/>
            </a:lnSpc>
            <a:spcBef>
              <a:spcPct val="0"/>
            </a:spcBef>
            <a:spcAft>
              <a:spcPct val="35000"/>
            </a:spcAft>
            <a:buNone/>
          </a:pPr>
          <a:r>
            <a:rPr lang="ar-SA" sz="1600" kern="1200" dirty="0">
              <a:latin typeface="NeoSansArabic" panose="020B0504030504040204" pitchFamily="34" charset="-78"/>
              <a:cs typeface="NeoSansArabic" panose="020B0504030504040204" pitchFamily="34" charset="-78"/>
            </a:rPr>
            <a:t>من</a:t>
          </a:r>
          <a:r>
            <a:rPr lang="ar-SA" sz="1600" kern="1200" baseline="0" dirty="0">
              <a:latin typeface="NeoSansArabic" panose="020B0504030504040204" pitchFamily="34" charset="-78"/>
              <a:cs typeface="NeoSansArabic" panose="020B0504030504040204" pitchFamily="34" charset="-78"/>
            </a:rPr>
            <a:t> الناحية التطبيقية</a:t>
          </a:r>
          <a:endParaRPr lang="ar-SA" sz="1600" kern="1200" dirty="0">
            <a:latin typeface="NeoSansArabic" panose="020B0504030504040204" pitchFamily="34" charset="-78"/>
            <a:cs typeface="NeoSansArabic" panose="020B0504030504040204" pitchFamily="34" charset="-78"/>
          </a:endParaRPr>
        </a:p>
      </dsp:txBody>
      <dsp:txXfrm>
        <a:off x="7872446" y="726530"/>
        <a:ext cx="1242139" cy="828092"/>
      </dsp:txXfrm>
    </dsp:sp>
    <dsp:sp modelId="{304E523E-5BC8-4A2B-85BA-5CC09E04874C}">
      <dsp:nvSpPr>
        <dsp:cNvPr id="0" name=""/>
        <dsp:cNvSpPr/>
      </dsp:nvSpPr>
      <dsp:spPr>
        <a:xfrm>
          <a:off x="9321608" y="726530"/>
          <a:ext cx="2070231" cy="8280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1">
            <a:lnSpc>
              <a:spcPct val="90000"/>
            </a:lnSpc>
            <a:spcBef>
              <a:spcPct val="0"/>
            </a:spcBef>
            <a:spcAft>
              <a:spcPct val="35000"/>
            </a:spcAft>
            <a:buNone/>
          </a:pPr>
          <a:r>
            <a:rPr lang="ar-SA" sz="1600" kern="1200" dirty="0">
              <a:latin typeface="NeoSansArabic" panose="020B0504030504040204" pitchFamily="34" charset="-78"/>
              <a:cs typeface="NeoSansArabic" panose="020B0504030504040204" pitchFamily="34" charset="-78"/>
            </a:rPr>
            <a:t>من الناحية النظرية</a:t>
          </a:r>
        </a:p>
      </dsp:txBody>
      <dsp:txXfrm>
        <a:off x="9735654" y="726530"/>
        <a:ext cx="1242139" cy="8280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CBED3-FD94-41F3-9F03-A21C60A04741}">
      <dsp:nvSpPr>
        <dsp:cNvPr id="0" name=""/>
        <dsp:cNvSpPr/>
      </dsp:nvSpPr>
      <dsp:spPr>
        <a:xfrm>
          <a:off x="2539444" y="0"/>
          <a:ext cx="2038364" cy="203867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474F74-3801-4F2C-81A8-58159877CA98}">
      <dsp:nvSpPr>
        <dsp:cNvPr id="0" name=""/>
        <dsp:cNvSpPr/>
      </dsp:nvSpPr>
      <dsp:spPr>
        <a:xfrm>
          <a:off x="2989990" y="736023"/>
          <a:ext cx="1132680" cy="566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SA" sz="1600" b="0" kern="120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تزيد معرفتنا للطبيعة الإنسانية</a:t>
          </a:r>
        </a:p>
      </dsp:txBody>
      <dsp:txXfrm>
        <a:off x="2989990" y="736023"/>
        <a:ext cx="1132680" cy="566204"/>
      </dsp:txXfrm>
    </dsp:sp>
    <dsp:sp modelId="{A3F5BD60-808C-43CF-AE88-AD50F3950D96}">
      <dsp:nvSpPr>
        <dsp:cNvPr id="0" name=""/>
        <dsp:cNvSpPr/>
      </dsp:nvSpPr>
      <dsp:spPr>
        <a:xfrm>
          <a:off x="1973295" y="1171370"/>
          <a:ext cx="2038364" cy="2038675"/>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E978F3-7848-498A-A2AD-E9B75CD30A10}">
      <dsp:nvSpPr>
        <dsp:cNvPr id="0" name=""/>
        <dsp:cNvSpPr/>
      </dsp:nvSpPr>
      <dsp:spPr>
        <a:xfrm>
          <a:off x="2341357" y="1937995"/>
          <a:ext cx="2297505" cy="566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SA" sz="1600" b="0" kern="120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تؤدي إلى تحديد معايير النمو في كافة مظاهره</a:t>
          </a:r>
        </a:p>
      </dsp:txBody>
      <dsp:txXfrm>
        <a:off x="2341357" y="1937995"/>
        <a:ext cx="2297505" cy="566204"/>
      </dsp:txXfrm>
    </dsp:sp>
    <dsp:sp modelId="{4B50C608-4762-42E4-8FCF-76CD0F1CEAC8}">
      <dsp:nvSpPr>
        <dsp:cNvPr id="0" name=""/>
        <dsp:cNvSpPr/>
      </dsp:nvSpPr>
      <dsp:spPr>
        <a:xfrm>
          <a:off x="2684522" y="2482914"/>
          <a:ext cx="1751271" cy="1751973"/>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C4FE44-A6AE-46F0-9CBE-67579ABB6DA0}">
      <dsp:nvSpPr>
        <dsp:cNvPr id="0" name=""/>
        <dsp:cNvSpPr/>
      </dsp:nvSpPr>
      <dsp:spPr>
        <a:xfrm>
          <a:off x="2992669" y="3094009"/>
          <a:ext cx="1132680" cy="566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SA" sz="1600" b="0" kern="120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التعرف على السلوك السوي وغير السوي</a:t>
          </a:r>
        </a:p>
      </dsp:txBody>
      <dsp:txXfrm>
        <a:off x="2992669" y="3094009"/>
        <a:ext cx="1132680" cy="566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D6389-5B9E-4E1B-9605-864BFF2A79A1}">
      <dsp:nvSpPr>
        <dsp:cNvPr id="0" name=""/>
        <dsp:cNvSpPr/>
      </dsp:nvSpPr>
      <dsp:spPr>
        <a:xfrm>
          <a:off x="0" y="1903"/>
          <a:ext cx="764555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7E0AB8-471B-47BA-82D6-5ED164881BCB}">
      <dsp:nvSpPr>
        <dsp:cNvPr id="0" name=""/>
        <dsp:cNvSpPr/>
      </dsp:nvSpPr>
      <dsp:spPr>
        <a:xfrm>
          <a:off x="0" y="1903"/>
          <a:ext cx="2662468" cy="3893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ctr" defTabSz="2222500" rtl="1">
            <a:lnSpc>
              <a:spcPct val="90000"/>
            </a:lnSpc>
            <a:spcBef>
              <a:spcPct val="0"/>
            </a:spcBef>
            <a:spcAft>
              <a:spcPct val="35000"/>
            </a:spcAft>
            <a:buNone/>
          </a:pPr>
          <a:endParaRPr lang="ar-SA" sz="5000" b="1" kern="120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endParaRPr>
        </a:p>
        <a:p>
          <a:pPr marL="0" lvl="0" indent="0" algn="ctr" defTabSz="2222500" rtl="1">
            <a:lnSpc>
              <a:spcPct val="90000"/>
            </a:lnSpc>
            <a:spcBef>
              <a:spcPct val="0"/>
            </a:spcBef>
            <a:spcAft>
              <a:spcPct val="35000"/>
            </a:spcAft>
            <a:buNone/>
          </a:pPr>
          <a:r>
            <a:rPr lang="ar-SA" sz="5000" b="1" kern="120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من الناحية التطبيقية</a:t>
          </a:r>
        </a:p>
      </dsp:txBody>
      <dsp:txXfrm>
        <a:off x="0" y="1903"/>
        <a:ext cx="2662468" cy="3893617"/>
      </dsp:txXfrm>
    </dsp:sp>
    <dsp:sp modelId="{6CD96B5C-88EC-4DB1-9692-73B324AF4C1C}">
      <dsp:nvSpPr>
        <dsp:cNvPr id="0" name=""/>
        <dsp:cNvSpPr/>
      </dsp:nvSpPr>
      <dsp:spPr>
        <a:xfrm>
          <a:off x="2755872" y="47673"/>
          <a:ext cx="4888154" cy="915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r" defTabSz="1244600" rtl="1">
            <a:lnSpc>
              <a:spcPct val="90000"/>
            </a:lnSpc>
            <a:spcBef>
              <a:spcPct val="0"/>
            </a:spcBef>
            <a:spcAft>
              <a:spcPct val="35000"/>
            </a:spcAft>
            <a:buNone/>
          </a:pPr>
          <a:r>
            <a:rPr lang="ar-SA" sz="2800" b="1" u="sng" kern="1200" dirty="0">
              <a:solidFill>
                <a:srgbClr val="FF0000"/>
              </a:solidFill>
              <a:latin typeface="NeoSansArabic" panose="020B0504030504040204" pitchFamily="34" charset="-78"/>
              <a:cs typeface="NeoSansArabic" panose="020B0504030504040204" pitchFamily="34" charset="-78"/>
            </a:rPr>
            <a:t>توجيه</a:t>
          </a:r>
          <a:r>
            <a:rPr lang="ar-SA" sz="2800" kern="1200" dirty="0">
              <a:latin typeface="NeoSansArabic" panose="020B0504030504040204" pitchFamily="34" charset="-78"/>
              <a:cs typeface="NeoSansArabic" panose="020B0504030504040204" pitchFamily="34" charset="-78"/>
            </a:rPr>
            <a:t> الأطفال والمراهقين والشيوخ</a:t>
          </a:r>
        </a:p>
      </dsp:txBody>
      <dsp:txXfrm>
        <a:off x="2755872" y="47673"/>
        <a:ext cx="4888154" cy="915418"/>
      </dsp:txXfrm>
    </dsp:sp>
    <dsp:sp modelId="{22DBF9DF-C9DC-4D77-ABE0-9DC12E6163DD}">
      <dsp:nvSpPr>
        <dsp:cNvPr id="0" name=""/>
        <dsp:cNvSpPr/>
      </dsp:nvSpPr>
      <dsp:spPr>
        <a:xfrm>
          <a:off x="2662468" y="963092"/>
          <a:ext cx="498155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16A54B-55DF-4E24-B78C-65E6B15B6A45}">
      <dsp:nvSpPr>
        <dsp:cNvPr id="0" name=""/>
        <dsp:cNvSpPr/>
      </dsp:nvSpPr>
      <dsp:spPr>
        <a:xfrm>
          <a:off x="2755872" y="1008863"/>
          <a:ext cx="4888154" cy="915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r" defTabSz="1244600" rtl="1">
            <a:lnSpc>
              <a:spcPct val="90000"/>
            </a:lnSpc>
            <a:spcBef>
              <a:spcPct val="0"/>
            </a:spcBef>
            <a:spcAft>
              <a:spcPct val="35000"/>
            </a:spcAft>
            <a:buNone/>
          </a:pPr>
          <a:r>
            <a:rPr lang="ar-SA" sz="2800" b="1" u="sng" kern="1200" dirty="0">
              <a:solidFill>
                <a:srgbClr val="FF0000"/>
              </a:solidFill>
              <a:latin typeface="NeoSansArabic" panose="020B0504030504040204" pitchFamily="34" charset="-78"/>
              <a:cs typeface="NeoSansArabic" panose="020B0504030504040204" pitchFamily="34" charset="-78"/>
            </a:rPr>
            <a:t>التعرف</a:t>
          </a:r>
          <a:r>
            <a:rPr lang="ar-SA" sz="2800" kern="1200" dirty="0">
              <a:latin typeface="NeoSansArabic" panose="020B0504030504040204" pitchFamily="34" charset="-78"/>
              <a:cs typeface="NeoSansArabic" panose="020B0504030504040204" pitchFamily="34" charset="-78"/>
            </a:rPr>
            <a:t> على أي شذوذ أو انحراف </a:t>
          </a:r>
        </a:p>
      </dsp:txBody>
      <dsp:txXfrm>
        <a:off x="2755872" y="1008863"/>
        <a:ext cx="4888154" cy="915418"/>
      </dsp:txXfrm>
    </dsp:sp>
    <dsp:sp modelId="{CF3BFDA8-746E-4569-AFEF-9FFBD94EFF0A}">
      <dsp:nvSpPr>
        <dsp:cNvPr id="0" name=""/>
        <dsp:cNvSpPr/>
      </dsp:nvSpPr>
      <dsp:spPr>
        <a:xfrm>
          <a:off x="2662468" y="1924281"/>
          <a:ext cx="498155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F06473-E123-47B0-9686-2FDBB3210056}">
      <dsp:nvSpPr>
        <dsp:cNvPr id="0" name=""/>
        <dsp:cNvSpPr/>
      </dsp:nvSpPr>
      <dsp:spPr>
        <a:xfrm>
          <a:off x="2755872" y="1970052"/>
          <a:ext cx="4888154" cy="915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r" defTabSz="1244600" rtl="1">
            <a:lnSpc>
              <a:spcPct val="90000"/>
            </a:lnSpc>
            <a:spcBef>
              <a:spcPct val="0"/>
            </a:spcBef>
            <a:spcAft>
              <a:spcPct val="35000"/>
            </a:spcAft>
            <a:buNone/>
          </a:pPr>
          <a:r>
            <a:rPr lang="ar-SA" sz="2800" b="1" u="sng" kern="1200"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وضع</a:t>
          </a:r>
          <a:r>
            <a:rPr lang="ar-SA" sz="2800" kern="1200" dirty="0">
              <a:latin typeface="NeoSansArabic" panose="020B0504030504040204" pitchFamily="34" charset="-78"/>
              <a:cs typeface="NeoSansArabic" panose="020B0504030504040204" pitchFamily="34" charset="-78"/>
            </a:rPr>
            <a:t> المناهج الدراسية الملائمة لكل مرحلة</a:t>
          </a:r>
        </a:p>
      </dsp:txBody>
      <dsp:txXfrm>
        <a:off x="2755872" y="1970052"/>
        <a:ext cx="4888154" cy="915418"/>
      </dsp:txXfrm>
    </dsp:sp>
    <dsp:sp modelId="{6C6C0E9A-BF68-4888-9588-A33D29F89F2B}">
      <dsp:nvSpPr>
        <dsp:cNvPr id="0" name=""/>
        <dsp:cNvSpPr/>
      </dsp:nvSpPr>
      <dsp:spPr>
        <a:xfrm>
          <a:off x="2662468" y="2885471"/>
          <a:ext cx="498155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FAB3E2-2E37-40B7-91DE-ED62DCE94B3A}">
      <dsp:nvSpPr>
        <dsp:cNvPr id="0" name=""/>
        <dsp:cNvSpPr/>
      </dsp:nvSpPr>
      <dsp:spPr>
        <a:xfrm>
          <a:off x="2755872" y="2931242"/>
          <a:ext cx="4888154" cy="915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r" defTabSz="1244600" rtl="1">
            <a:lnSpc>
              <a:spcPct val="90000"/>
            </a:lnSpc>
            <a:spcBef>
              <a:spcPct val="0"/>
            </a:spcBef>
            <a:spcAft>
              <a:spcPct val="35000"/>
            </a:spcAft>
            <a:buNone/>
          </a:pPr>
          <a:r>
            <a:rPr lang="ar-SA" sz="2800" b="1" u="sng" kern="1200"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تعديل</a:t>
          </a:r>
          <a:r>
            <a:rPr lang="ar-SA" sz="2800" kern="1200" dirty="0">
              <a:latin typeface="NeoSansArabic" panose="020B0504030504040204" pitchFamily="34" charset="-78"/>
              <a:cs typeface="NeoSansArabic" panose="020B0504030504040204" pitchFamily="34" charset="-78"/>
            </a:rPr>
            <a:t> البيئة </a:t>
          </a:r>
        </a:p>
      </dsp:txBody>
      <dsp:txXfrm>
        <a:off x="2755872" y="2931242"/>
        <a:ext cx="4888154" cy="915418"/>
      </dsp:txXfrm>
    </dsp:sp>
    <dsp:sp modelId="{05B3F377-6482-442F-884F-AC0D7ED34760}">
      <dsp:nvSpPr>
        <dsp:cNvPr id="0" name=""/>
        <dsp:cNvSpPr/>
      </dsp:nvSpPr>
      <dsp:spPr>
        <a:xfrm>
          <a:off x="2662468" y="3846660"/>
          <a:ext cx="498155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CBED3-FD94-41F3-9F03-A21C60A04741}">
      <dsp:nvSpPr>
        <dsp:cNvPr id="0" name=""/>
        <dsp:cNvSpPr/>
      </dsp:nvSpPr>
      <dsp:spPr>
        <a:xfrm>
          <a:off x="2653288" y="0"/>
          <a:ext cx="2199504" cy="219983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474F74-3801-4F2C-81A8-58159877CA98}">
      <dsp:nvSpPr>
        <dsp:cNvPr id="0" name=""/>
        <dsp:cNvSpPr/>
      </dsp:nvSpPr>
      <dsp:spPr>
        <a:xfrm>
          <a:off x="3139451" y="794208"/>
          <a:ext cx="1222222" cy="610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SA" sz="1600" b="0" kern="120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معرفة</a:t>
          </a:r>
          <a:r>
            <a:rPr lang="ar-SA" sz="1600" b="0" kern="1200" baseline="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 خصائص الأطفال والمراهقين</a:t>
          </a:r>
          <a:endParaRPr lang="ar-SA" sz="1600" b="0" kern="120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endParaRPr>
        </a:p>
      </dsp:txBody>
      <dsp:txXfrm>
        <a:off x="3139451" y="794208"/>
        <a:ext cx="1222222" cy="610965"/>
      </dsp:txXfrm>
    </dsp:sp>
    <dsp:sp modelId="{A3F5BD60-808C-43CF-AE88-AD50F3950D96}">
      <dsp:nvSpPr>
        <dsp:cNvPr id="0" name=""/>
        <dsp:cNvSpPr/>
      </dsp:nvSpPr>
      <dsp:spPr>
        <a:xfrm>
          <a:off x="2042383" y="1263970"/>
          <a:ext cx="2199504" cy="2199839"/>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E978F3-7848-498A-A2AD-E9B75CD30A10}">
      <dsp:nvSpPr>
        <dsp:cNvPr id="0" name=""/>
        <dsp:cNvSpPr/>
      </dsp:nvSpPr>
      <dsp:spPr>
        <a:xfrm>
          <a:off x="2439541" y="2091200"/>
          <a:ext cx="2479131" cy="610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SA" sz="1600" b="0" kern="120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تفهم مراحل النمو </a:t>
          </a:r>
          <a:r>
            <a:rPr lang="ar-SA" sz="1600" b="0" kern="1200" dirty="0" err="1">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والإنتقال</a:t>
          </a:r>
          <a:r>
            <a:rPr lang="ar-SA" sz="1600" b="0" kern="120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 من مرحلة إلى أخرى</a:t>
          </a:r>
        </a:p>
      </dsp:txBody>
      <dsp:txXfrm>
        <a:off x="2439541" y="2091200"/>
        <a:ext cx="2479131" cy="610965"/>
      </dsp:txXfrm>
    </dsp:sp>
    <dsp:sp modelId="{B925212B-4899-4DB0-B0A3-43F1B556B5E9}">
      <dsp:nvSpPr>
        <dsp:cNvPr id="0" name=""/>
        <dsp:cNvSpPr/>
      </dsp:nvSpPr>
      <dsp:spPr>
        <a:xfrm>
          <a:off x="2809835" y="2679198"/>
          <a:ext cx="1889715" cy="1890472"/>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1CA417-53CA-40F3-A826-B30F23E3ACB0}">
      <dsp:nvSpPr>
        <dsp:cNvPr id="0" name=""/>
        <dsp:cNvSpPr/>
      </dsp:nvSpPr>
      <dsp:spPr>
        <a:xfrm>
          <a:off x="3142342" y="3338601"/>
          <a:ext cx="1222222" cy="610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SA" sz="1600" b="0" kern="120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معرفة الفروق الفردية الشاسعة في معدلات النمو</a:t>
          </a:r>
        </a:p>
      </dsp:txBody>
      <dsp:txXfrm>
        <a:off x="3142342" y="3338601"/>
        <a:ext cx="1222222" cy="6109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CBED3-FD94-41F3-9F03-A21C60A04741}">
      <dsp:nvSpPr>
        <dsp:cNvPr id="0" name=""/>
        <dsp:cNvSpPr/>
      </dsp:nvSpPr>
      <dsp:spPr>
        <a:xfrm>
          <a:off x="2653288" y="0"/>
          <a:ext cx="2199504" cy="219983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474F74-3801-4F2C-81A8-58159877CA98}">
      <dsp:nvSpPr>
        <dsp:cNvPr id="0" name=""/>
        <dsp:cNvSpPr/>
      </dsp:nvSpPr>
      <dsp:spPr>
        <a:xfrm>
          <a:off x="3139451" y="794208"/>
          <a:ext cx="1222222" cy="610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SA" sz="1600" b="0" kern="120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توفير أنواع الأنشطة التي تناسب قدرات الفرد</a:t>
          </a:r>
        </a:p>
      </dsp:txBody>
      <dsp:txXfrm>
        <a:off x="3139451" y="794208"/>
        <a:ext cx="1222222" cy="610965"/>
      </dsp:txXfrm>
    </dsp:sp>
    <dsp:sp modelId="{A3F5BD60-808C-43CF-AE88-AD50F3950D96}">
      <dsp:nvSpPr>
        <dsp:cNvPr id="0" name=""/>
        <dsp:cNvSpPr/>
      </dsp:nvSpPr>
      <dsp:spPr>
        <a:xfrm>
          <a:off x="2042383" y="1263970"/>
          <a:ext cx="2199504" cy="2199839"/>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E978F3-7848-498A-A2AD-E9B75CD30A10}">
      <dsp:nvSpPr>
        <dsp:cNvPr id="0" name=""/>
        <dsp:cNvSpPr/>
      </dsp:nvSpPr>
      <dsp:spPr>
        <a:xfrm>
          <a:off x="2439541" y="2091200"/>
          <a:ext cx="2479131" cy="610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SA" sz="1600" b="0" kern="120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فهم النمو العقلي ونمو الذكاء والقدرات الخاصة</a:t>
          </a:r>
        </a:p>
      </dsp:txBody>
      <dsp:txXfrm>
        <a:off x="2439541" y="2091200"/>
        <a:ext cx="2479131" cy="610965"/>
      </dsp:txXfrm>
    </dsp:sp>
    <dsp:sp modelId="{B925212B-4899-4DB0-B0A3-43F1B556B5E9}">
      <dsp:nvSpPr>
        <dsp:cNvPr id="0" name=""/>
        <dsp:cNvSpPr/>
      </dsp:nvSpPr>
      <dsp:spPr>
        <a:xfrm>
          <a:off x="2809835" y="2679198"/>
          <a:ext cx="1889715" cy="1890472"/>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1CA417-53CA-40F3-A826-B30F23E3ACB0}">
      <dsp:nvSpPr>
        <dsp:cNvPr id="0" name=""/>
        <dsp:cNvSpPr/>
      </dsp:nvSpPr>
      <dsp:spPr>
        <a:xfrm>
          <a:off x="3142342" y="3338601"/>
          <a:ext cx="1222222" cy="610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SA" sz="1600" b="0" kern="120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ادراك الفروق الفردية بين التلاميذ </a:t>
          </a:r>
        </a:p>
      </dsp:txBody>
      <dsp:txXfrm>
        <a:off x="3142342" y="3338601"/>
        <a:ext cx="1222222" cy="6109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3BC20-70AD-4FA6-9CAA-0BCBC6CEA7BA}">
      <dsp:nvSpPr>
        <dsp:cNvPr id="0" name=""/>
        <dsp:cNvSpPr/>
      </dsp:nvSpPr>
      <dsp:spPr>
        <a:xfrm>
          <a:off x="4055" y="222532"/>
          <a:ext cx="2879476" cy="287947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8467" tIns="20320" rIns="158467" bIns="20320" numCol="1" spcCol="1270" anchor="ctr" anchorCtr="0">
          <a:noAutofit/>
        </a:bodyPr>
        <a:lstStyle/>
        <a:p>
          <a:pPr marL="0" lvl="0" indent="0" algn="ctr" defTabSz="711200" rtl="1">
            <a:lnSpc>
              <a:spcPct val="90000"/>
            </a:lnSpc>
            <a:spcBef>
              <a:spcPct val="0"/>
            </a:spcBef>
            <a:spcAft>
              <a:spcPct val="35000"/>
            </a:spcAft>
            <a:buNone/>
          </a:pPr>
          <a:r>
            <a:rPr lang="ar-SA" sz="1600" b="1" kern="1200" dirty="0">
              <a:latin typeface="NeoSansArabic" panose="020B0504030504040204" pitchFamily="34" charset="-78"/>
              <a:cs typeface="NeoSansArabic" panose="020B0504030504040204" pitchFamily="34" charset="-78"/>
            </a:rPr>
            <a:t>تساعد الإخصائيين في جهودهم للمساعدة في مجال علم النفس العلاجي والتوجيه والإرشاد.</a:t>
          </a:r>
        </a:p>
      </dsp:txBody>
      <dsp:txXfrm>
        <a:off x="425744" y="644221"/>
        <a:ext cx="2036098" cy="2036098"/>
      </dsp:txXfrm>
    </dsp:sp>
    <dsp:sp modelId="{42351717-2F36-425A-A087-41E0AFD96A0B}">
      <dsp:nvSpPr>
        <dsp:cNvPr id="0" name=""/>
        <dsp:cNvSpPr/>
      </dsp:nvSpPr>
      <dsp:spPr>
        <a:xfrm>
          <a:off x="2307636" y="222532"/>
          <a:ext cx="2879476" cy="287947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8467" tIns="20320" rIns="158467" bIns="20320" numCol="1" spcCol="1270" anchor="ctr" anchorCtr="0">
          <a:noAutofit/>
        </a:bodyPr>
        <a:lstStyle/>
        <a:p>
          <a:pPr marL="0" lvl="0" indent="0" algn="ctr" defTabSz="711200" rtl="1">
            <a:lnSpc>
              <a:spcPct val="90000"/>
            </a:lnSpc>
            <a:spcBef>
              <a:spcPct val="0"/>
            </a:spcBef>
            <a:spcAft>
              <a:spcPct val="35000"/>
            </a:spcAft>
            <a:buNone/>
          </a:pPr>
          <a:r>
            <a:rPr lang="ar-SA" sz="1600" b="1" kern="1200" dirty="0">
              <a:latin typeface="NeoSansArabic" panose="020B0504030504040204" pitchFamily="34" charset="-78"/>
              <a:cs typeface="NeoSansArabic" panose="020B0504030504040204" pitchFamily="34" charset="-78"/>
            </a:rPr>
            <a:t>تعين في اكتشاف أي انحراف أو شذوذ في سلوك الفرد وتتيح معرفة أسباب هذا </a:t>
          </a:r>
          <a:r>
            <a:rPr lang="ar-SA" sz="1600" b="1" kern="1200" dirty="0" err="1">
              <a:latin typeface="NeoSansArabic" panose="020B0504030504040204" pitchFamily="34" charset="-78"/>
              <a:cs typeface="NeoSansArabic" panose="020B0504030504040204" pitchFamily="34" charset="-78"/>
            </a:rPr>
            <a:t>الإنحراف</a:t>
          </a:r>
          <a:r>
            <a:rPr lang="ar-SA" sz="1600" b="1" kern="1200" dirty="0">
              <a:latin typeface="NeoSansArabic" panose="020B0504030504040204" pitchFamily="34" charset="-78"/>
              <a:cs typeface="NeoSansArabic" panose="020B0504030504040204" pitchFamily="34" charset="-78"/>
            </a:rPr>
            <a:t> وتحديد طرق علاجه.</a:t>
          </a:r>
        </a:p>
      </dsp:txBody>
      <dsp:txXfrm>
        <a:off x="2729325" y="644221"/>
        <a:ext cx="2036098" cy="20360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0F159-6D19-4FBC-8B96-6CDA1BD2BEF6}">
      <dsp:nvSpPr>
        <dsp:cNvPr id="0" name=""/>
        <dsp:cNvSpPr/>
      </dsp:nvSpPr>
      <dsp:spPr>
        <a:xfrm>
          <a:off x="3849479" y="29097"/>
          <a:ext cx="1003818" cy="100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ar-SA" sz="1600" b="1" kern="1200" dirty="0">
              <a:latin typeface="NeoSansArabic" panose="020B0504030504040204" pitchFamily="34" charset="-78"/>
              <a:cs typeface="NeoSansArabic" panose="020B0504030504040204" pitchFamily="34" charset="-78"/>
            </a:rPr>
            <a:t>المنهج الوصفي</a:t>
          </a:r>
        </a:p>
      </dsp:txBody>
      <dsp:txXfrm>
        <a:off x="3849479" y="29097"/>
        <a:ext cx="1003818" cy="1003818"/>
      </dsp:txXfrm>
    </dsp:sp>
    <dsp:sp modelId="{671A2A64-6F3C-4139-9943-FEAAE2B5659D}">
      <dsp:nvSpPr>
        <dsp:cNvPr id="0" name=""/>
        <dsp:cNvSpPr/>
      </dsp:nvSpPr>
      <dsp:spPr>
        <a:xfrm>
          <a:off x="1488840" y="141"/>
          <a:ext cx="3762715" cy="3762715"/>
        </a:xfrm>
        <a:prstGeom prst="circularArrow">
          <a:avLst>
            <a:gd name="adj1" fmla="val 5202"/>
            <a:gd name="adj2" fmla="val 336063"/>
            <a:gd name="adj3" fmla="val 21292631"/>
            <a:gd name="adj4" fmla="val 19766774"/>
            <a:gd name="adj5" fmla="val 606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353020-EEEE-4503-890F-FE78B6C8D437}">
      <dsp:nvSpPr>
        <dsp:cNvPr id="0" name=""/>
        <dsp:cNvSpPr/>
      </dsp:nvSpPr>
      <dsp:spPr>
        <a:xfrm>
          <a:off x="4455888" y="1895432"/>
          <a:ext cx="1003818" cy="100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ar-SA" sz="1600" b="1" kern="1200" dirty="0">
              <a:latin typeface="NeoSansArabic" panose="020B0504030504040204" pitchFamily="34" charset="-78"/>
              <a:cs typeface="NeoSansArabic" panose="020B0504030504040204" pitchFamily="34" charset="-78"/>
            </a:rPr>
            <a:t>المنهج التجريبي</a:t>
          </a:r>
        </a:p>
      </dsp:txBody>
      <dsp:txXfrm>
        <a:off x="4455888" y="1895432"/>
        <a:ext cx="1003818" cy="1003818"/>
      </dsp:txXfrm>
    </dsp:sp>
    <dsp:sp modelId="{44E5D855-2420-4697-AC2E-8FE627199A14}">
      <dsp:nvSpPr>
        <dsp:cNvPr id="0" name=""/>
        <dsp:cNvSpPr/>
      </dsp:nvSpPr>
      <dsp:spPr>
        <a:xfrm>
          <a:off x="1488840" y="141"/>
          <a:ext cx="3762715" cy="3762715"/>
        </a:xfrm>
        <a:prstGeom prst="circularArrow">
          <a:avLst>
            <a:gd name="adj1" fmla="val 5202"/>
            <a:gd name="adj2" fmla="val 336063"/>
            <a:gd name="adj3" fmla="val 4014064"/>
            <a:gd name="adj4" fmla="val 2254014"/>
            <a:gd name="adj5" fmla="val 606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B93D22-8D32-4947-8493-51995C8EE63A}">
      <dsp:nvSpPr>
        <dsp:cNvPr id="0" name=""/>
        <dsp:cNvSpPr/>
      </dsp:nvSpPr>
      <dsp:spPr>
        <a:xfrm>
          <a:off x="2868289" y="3048891"/>
          <a:ext cx="1003818" cy="100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ar-SA" sz="1600" b="1" kern="1200" dirty="0">
              <a:latin typeface="NeoSansArabic" panose="020B0504030504040204" pitchFamily="34" charset="-78"/>
              <a:cs typeface="NeoSansArabic" panose="020B0504030504040204" pitchFamily="34" charset="-78"/>
            </a:rPr>
            <a:t>المنهج الإكلينيكي</a:t>
          </a:r>
        </a:p>
      </dsp:txBody>
      <dsp:txXfrm>
        <a:off x="2868289" y="3048891"/>
        <a:ext cx="1003818" cy="1003818"/>
      </dsp:txXfrm>
    </dsp:sp>
    <dsp:sp modelId="{D4FA24AC-C8CB-4197-905C-2B781671369B}">
      <dsp:nvSpPr>
        <dsp:cNvPr id="0" name=""/>
        <dsp:cNvSpPr/>
      </dsp:nvSpPr>
      <dsp:spPr>
        <a:xfrm>
          <a:off x="1488840" y="141"/>
          <a:ext cx="3762715" cy="3762715"/>
        </a:xfrm>
        <a:prstGeom prst="circularArrow">
          <a:avLst>
            <a:gd name="adj1" fmla="val 5202"/>
            <a:gd name="adj2" fmla="val 336063"/>
            <a:gd name="adj3" fmla="val 8209923"/>
            <a:gd name="adj4" fmla="val 6449872"/>
            <a:gd name="adj5" fmla="val 606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EF0AE9-E0BA-4E65-968A-BFC50D1EDE9E}">
      <dsp:nvSpPr>
        <dsp:cNvPr id="0" name=""/>
        <dsp:cNvSpPr/>
      </dsp:nvSpPr>
      <dsp:spPr>
        <a:xfrm>
          <a:off x="1280689" y="1895432"/>
          <a:ext cx="1003818" cy="100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ar-SA" sz="1600" b="1" kern="1200" dirty="0">
              <a:latin typeface="NeoSansArabic" panose="020B0504030504040204" pitchFamily="34" charset="-78"/>
              <a:cs typeface="NeoSansArabic" panose="020B0504030504040204" pitchFamily="34" charset="-78"/>
            </a:rPr>
            <a:t>المنهج التاريخي</a:t>
          </a:r>
        </a:p>
      </dsp:txBody>
      <dsp:txXfrm>
        <a:off x="1280689" y="1895432"/>
        <a:ext cx="1003818" cy="1003818"/>
      </dsp:txXfrm>
    </dsp:sp>
    <dsp:sp modelId="{B9C342D0-A099-483B-A0F0-B3DBD8BE7601}">
      <dsp:nvSpPr>
        <dsp:cNvPr id="0" name=""/>
        <dsp:cNvSpPr/>
      </dsp:nvSpPr>
      <dsp:spPr>
        <a:xfrm>
          <a:off x="1488840" y="141"/>
          <a:ext cx="3762715" cy="3762715"/>
        </a:xfrm>
        <a:prstGeom prst="circularArrow">
          <a:avLst>
            <a:gd name="adj1" fmla="val 5202"/>
            <a:gd name="adj2" fmla="val 336063"/>
            <a:gd name="adj3" fmla="val 12297162"/>
            <a:gd name="adj4" fmla="val 10771306"/>
            <a:gd name="adj5" fmla="val 606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8D2B82-1D12-44DB-BBD3-C990A3242412}">
      <dsp:nvSpPr>
        <dsp:cNvPr id="0" name=""/>
        <dsp:cNvSpPr/>
      </dsp:nvSpPr>
      <dsp:spPr>
        <a:xfrm>
          <a:off x="1887098" y="29097"/>
          <a:ext cx="1003818" cy="100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ar-SA" sz="1600" b="1" kern="1200" dirty="0">
              <a:latin typeface="NeoSansArabic" panose="020B0504030504040204" pitchFamily="34" charset="-78"/>
              <a:cs typeface="NeoSansArabic" panose="020B0504030504040204" pitchFamily="34" charset="-78"/>
            </a:rPr>
            <a:t>المنهج الإحصائي</a:t>
          </a:r>
        </a:p>
      </dsp:txBody>
      <dsp:txXfrm>
        <a:off x="1887098" y="29097"/>
        <a:ext cx="1003818" cy="1003818"/>
      </dsp:txXfrm>
    </dsp:sp>
    <dsp:sp modelId="{AE019537-922A-4E46-BE71-F8B584253CB5}">
      <dsp:nvSpPr>
        <dsp:cNvPr id="0" name=""/>
        <dsp:cNvSpPr/>
      </dsp:nvSpPr>
      <dsp:spPr>
        <a:xfrm>
          <a:off x="1488840" y="141"/>
          <a:ext cx="3762715" cy="3762715"/>
        </a:xfrm>
        <a:prstGeom prst="circularArrow">
          <a:avLst>
            <a:gd name="adj1" fmla="val 5202"/>
            <a:gd name="adj2" fmla="val 336063"/>
            <a:gd name="adj3" fmla="val 16865055"/>
            <a:gd name="adj4" fmla="val 15198882"/>
            <a:gd name="adj5" fmla="val 606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69038-BBCC-4D31-B587-C3F8460946CF}">
      <dsp:nvSpPr>
        <dsp:cNvPr id="0" name=""/>
        <dsp:cNvSpPr/>
      </dsp:nvSpPr>
      <dsp:spPr>
        <a:xfrm>
          <a:off x="2629163" y="476989"/>
          <a:ext cx="1774725" cy="118374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ctr" defTabSz="711200" rtl="1">
            <a:lnSpc>
              <a:spcPct val="90000"/>
            </a:lnSpc>
            <a:spcBef>
              <a:spcPct val="0"/>
            </a:spcBef>
            <a:spcAft>
              <a:spcPct val="35000"/>
            </a:spcAft>
            <a:buNone/>
          </a:pPr>
          <a:r>
            <a:rPr lang="ar-SA" sz="1600" kern="1200" dirty="0">
              <a:latin typeface="NeoSansArabic" panose="020B0504030504040204" pitchFamily="34" charset="-78"/>
              <a:cs typeface="NeoSansArabic" panose="020B0504030504040204" pitchFamily="34" charset="-78"/>
            </a:rPr>
            <a:t>دراسة عينات كبيرة الحجم من الافراد بهدف تحديد الخصائص المختلفة</a:t>
          </a:r>
        </a:p>
      </dsp:txBody>
      <dsp:txXfrm>
        <a:off x="2913119" y="476989"/>
        <a:ext cx="1490769" cy="1183742"/>
      </dsp:txXfrm>
    </dsp:sp>
    <dsp:sp modelId="{0D866EFC-A9D4-4853-BF36-2B6404E083B8}">
      <dsp:nvSpPr>
        <dsp:cNvPr id="0" name=""/>
        <dsp:cNvSpPr/>
      </dsp:nvSpPr>
      <dsp:spPr>
        <a:xfrm>
          <a:off x="2629163" y="1660732"/>
          <a:ext cx="1774725" cy="118374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ctr" defTabSz="711200" rtl="1">
            <a:lnSpc>
              <a:spcPct val="90000"/>
            </a:lnSpc>
            <a:spcBef>
              <a:spcPct val="0"/>
            </a:spcBef>
            <a:spcAft>
              <a:spcPct val="35000"/>
            </a:spcAft>
            <a:buNone/>
          </a:pPr>
          <a:r>
            <a:rPr lang="ar-SA" sz="1600" kern="1200" dirty="0">
              <a:latin typeface="NeoSansArabic" panose="020B0504030504040204" pitchFamily="34" charset="-78"/>
              <a:cs typeface="NeoSansArabic" panose="020B0504030504040204" pitchFamily="34" charset="-78"/>
            </a:rPr>
            <a:t>تتميز بسهولة الاجراء والتنفيذ والاقتصاد في النفقات والجهد والتكاليف</a:t>
          </a:r>
        </a:p>
      </dsp:txBody>
      <dsp:txXfrm>
        <a:off x="2913119" y="1660732"/>
        <a:ext cx="1490769" cy="1183742"/>
      </dsp:txXfrm>
    </dsp:sp>
    <dsp:sp modelId="{4973D1B7-F285-427B-A709-CD055C32E000}">
      <dsp:nvSpPr>
        <dsp:cNvPr id="0" name=""/>
        <dsp:cNvSpPr/>
      </dsp:nvSpPr>
      <dsp:spPr>
        <a:xfrm>
          <a:off x="2629163" y="2844474"/>
          <a:ext cx="1774725" cy="118374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ctr" defTabSz="711200" rtl="1">
            <a:lnSpc>
              <a:spcPct val="90000"/>
            </a:lnSpc>
            <a:spcBef>
              <a:spcPct val="0"/>
            </a:spcBef>
            <a:spcAft>
              <a:spcPct val="35000"/>
            </a:spcAft>
            <a:buNone/>
          </a:pPr>
          <a:r>
            <a:rPr lang="ar-SA" sz="1600" kern="1200" dirty="0">
              <a:latin typeface="NeoSansArabic" panose="020B0504030504040204" pitchFamily="34" charset="-78"/>
              <a:cs typeface="NeoSansArabic" panose="020B0504030504040204" pitchFamily="34" charset="-78"/>
            </a:rPr>
            <a:t>يعيبها عدم استمرار حلقات النمو المتصلة ولا يمكن ضمان مستوى كل عينة</a:t>
          </a:r>
        </a:p>
      </dsp:txBody>
      <dsp:txXfrm>
        <a:off x="2913119" y="2844474"/>
        <a:ext cx="1490769" cy="1183742"/>
      </dsp:txXfrm>
    </dsp:sp>
    <dsp:sp modelId="{1364EB54-B69F-4A47-BBA6-A7A70D63776A}">
      <dsp:nvSpPr>
        <dsp:cNvPr id="0" name=""/>
        <dsp:cNvSpPr/>
      </dsp:nvSpPr>
      <dsp:spPr>
        <a:xfrm>
          <a:off x="1589345" y="80504"/>
          <a:ext cx="1422620" cy="11831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r>
            <a:rPr lang="ar-SA" sz="1600" kern="1200" dirty="0">
              <a:latin typeface="NeoSansArabic" panose="020B0504030504040204" pitchFamily="34" charset="-78"/>
              <a:cs typeface="NeoSansArabic" panose="020B0504030504040204" pitchFamily="34" charset="-78"/>
            </a:rPr>
            <a:t>الطريقة المستعرضة (المقارنة)</a:t>
          </a:r>
        </a:p>
      </dsp:txBody>
      <dsp:txXfrm>
        <a:off x="1797683" y="253772"/>
        <a:ext cx="1005944" cy="836614"/>
      </dsp:txXfrm>
    </dsp:sp>
    <dsp:sp modelId="{5B56CF01-E953-43DD-9DC5-DA26807A7A68}">
      <dsp:nvSpPr>
        <dsp:cNvPr id="0" name=""/>
        <dsp:cNvSpPr/>
      </dsp:nvSpPr>
      <dsp:spPr>
        <a:xfrm>
          <a:off x="5826509" y="476989"/>
          <a:ext cx="1774725" cy="118374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ctr" defTabSz="711200" rtl="1">
            <a:lnSpc>
              <a:spcPct val="90000"/>
            </a:lnSpc>
            <a:spcBef>
              <a:spcPct val="0"/>
            </a:spcBef>
            <a:spcAft>
              <a:spcPct val="35000"/>
            </a:spcAft>
            <a:buNone/>
          </a:pPr>
          <a:r>
            <a:rPr lang="ar-SA" sz="1600" kern="1200" dirty="0">
              <a:latin typeface="NeoSansArabic" panose="020B0504030504040204" pitchFamily="34" charset="-78"/>
              <a:cs typeface="NeoSansArabic" panose="020B0504030504040204" pitchFamily="34" charset="-78"/>
            </a:rPr>
            <a:t>تتبع نمو فرد فترة طويلة من الزمن مثل دراسات </a:t>
          </a:r>
          <a:r>
            <a:rPr lang="ar-SA" sz="1600" kern="1200" dirty="0" err="1">
              <a:latin typeface="NeoSansArabic" panose="020B0504030504040204" pitchFamily="34" charset="-78"/>
              <a:cs typeface="NeoSansArabic" panose="020B0504030504040204" pitchFamily="34" charset="-78"/>
            </a:rPr>
            <a:t>جيزل</a:t>
          </a:r>
          <a:r>
            <a:rPr lang="ar-SA" sz="1600" kern="1200" dirty="0">
              <a:latin typeface="NeoSansArabic" panose="020B0504030504040204" pitchFamily="34" charset="-78"/>
              <a:cs typeface="NeoSansArabic" panose="020B0504030504040204" pitchFamily="34" charset="-78"/>
            </a:rPr>
            <a:t> </a:t>
          </a:r>
          <a:r>
            <a:rPr lang="ar-SA" sz="1600" kern="1200" dirty="0" err="1">
              <a:latin typeface="NeoSansArabic" panose="020B0504030504040204" pitchFamily="34" charset="-78"/>
              <a:cs typeface="NeoSansArabic" panose="020B0504030504040204" pitchFamily="34" charset="-78"/>
            </a:rPr>
            <a:t>وتيرمان</a:t>
          </a:r>
          <a:endParaRPr lang="ar-SA" sz="1600" kern="1200" dirty="0">
            <a:latin typeface="NeoSansArabic" panose="020B0504030504040204" pitchFamily="34" charset="-78"/>
            <a:cs typeface="NeoSansArabic" panose="020B0504030504040204" pitchFamily="34" charset="-78"/>
          </a:endParaRPr>
        </a:p>
      </dsp:txBody>
      <dsp:txXfrm>
        <a:off x="6110466" y="476989"/>
        <a:ext cx="1490769" cy="1183742"/>
      </dsp:txXfrm>
    </dsp:sp>
    <dsp:sp modelId="{8A7C108E-400B-4F1A-BE68-4CA408D9DF46}">
      <dsp:nvSpPr>
        <dsp:cNvPr id="0" name=""/>
        <dsp:cNvSpPr/>
      </dsp:nvSpPr>
      <dsp:spPr>
        <a:xfrm>
          <a:off x="5826509" y="1660732"/>
          <a:ext cx="1774725" cy="118374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ctr" defTabSz="711200" rtl="1">
            <a:lnSpc>
              <a:spcPct val="90000"/>
            </a:lnSpc>
            <a:spcBef>
              <a:spcPct val="0"/>
            </a:spcBef>
            <a:spcAft>
              <a:spcPct val="35000"/>
            </a:spcAft>
            <a:buNone/>
          </a:pPr>
          <a:r>
            <a:rPr lang="ar-SA" sz="1600" kern="1200" dirty="0">
              <a:latin typeface="NeoSansArabic" panose="020B0504030504040204" pitchFamily="34" charset="-78"/>
              <a:cs typeface="NeoSansArabic" panose="020B0504030504040204" pitchFamily="34" charset="-78"/>
            </a:rPr>
            <a:t>تتميز بالدقة والاستمرارية</a:t>
          </a:r>
        </a:p>
      </dsp:txBody>
      <dsp:txXfrm>
        <a:off x="6110466" y="1660732"/>
        <a:ext cx="1490769" cy="1183742"/>
      </dsp:txXfrm>
    </dsp:sp>
    <dsp:sp modelId="{2CF40897-0A4B-436A-89DA-BCEABBB1C642}">
      <dsp:nvSpPr>
        <dsp:cNvPr id="0" name=""/>
        <dsp:cNvSpPr/>
      </dsp:nvSpPr>
      <dsp:spPr>
        <a:xfrm>
          <a:off x="5826509" y="2844474"/>
          <a:ext cx="1774725" cy="118374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ctr" defTabSz="711200" rtl="1">
            <a:lnSpc>
              <a:spcPct val="90000"/>
            </a:lnSpc>
            <a:spcBef>
              <a:spcPct val="0"/>
            </a:spcBef>
            <a:spcAft>
              <a:spcPct val="35000"/>
            </a:spcAft>
            <a:buNone/>
          </a:pPr>
          <a:r>
            <a:rPr lang="ar-SA" sz="1600" kern="1200" dirty="0">
              <a:latin typeface="NeoSansArabic" panose="020B0504030504040204" pitchFamily="34" charset="-78"/>
              <a:cs typeface="NeoSansArabic" panose="020B0504030504040204" pitchFamily="34" charset="-78"/>
            </a:rPr>
            <a:t>يعيبها كثرة الجهد وارتفاع التكاليف وعدم ضمان استمرارية أفراد التجربة </a:t>
          </a:r>
        </a:p>
      </dsp:txBody>
      <dsp:txXfrm>
        <a:off x="6110466" y="2844474"/>
        <a:ext cx="1490769" cy="1183742"/>
      </dsp:txXfrm>
    </dsp:sp>
    <dsp:sp modelId="{91360C35-BC8C-48A1-BF2B-74F3C3D2FBD9}">
      <dsp:nvSpPr>
        <dsp:cNvPr id="0" name=""/>
        <dsp:cNvSpPr/>
      </dsp:nvSpPr>
      <dsp:spPr>
        <a:xfrm>
          <a:off x="4590748" y="80504"/>
          <a:ext cx="1518905" cy="11831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r>
            <a:rPr lang="ar-SA" sz="1600" kern="1200" dirty="0">
              <a:latin typeface="NeoSansArabic" panose="020B0504030504040204" pitchFamily="34" charset="-78"/>
              <a:cs typeface="NeoSansArabic" panose="020B0504030504040204" pitchFamily="34" charset="-78"/>
            </a:rPr>
            <a:t>الطريقة الطولية (</a:t>
          </a:r>
          <a:r>
            <a:rPr lang="ar-SA" sz="1600" kern="1200" dirty="0" err="1">
              <a:latin typeface="NeoSansArabic" panose="020B0504030504040204" pitchFamily="34" charset="-78"/>
              <a:cs typeface="NeoSansArabic" panose="020B0504030504040204" pitchFamily="34" charset="-78"/>
            </a:rPr>
            <a:t>التتبعية</a:t>
          </a:r>
          <a:r>
            <a:rPr lang="ar-SA" sz="1600" kern="1200" dirty="0">
              <a:latin typeface="NeoSansArabic" panose="020B0504030504040204" pitchFamily="34" charset="-78"/>
              <a:cs typeface="NeoSansArabic" panose="020B0504030504040204" pitchFamily="34" charset="-78"/>
            </a:rPr>
            <a:t>)</a:t>
          </a:r>
        </a:p>
      </dsp:txBody>
      <dsp:txXfrm>
        <a:off x="4813186" y="253772"/>
        <a:ext cx="1074029" cy="83661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357543F-F902-42A3-97EC-2AB630A02BCA}" type="datetimeFigureOut">
              <a:rPr lang="ar-SA" smtClean="0"/>
              <a:t>8/19/1444</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8A145D1-8A40-426C-B7C4-2A2A8AA15D66}" type="slidenum">
              <a:rPr lang="ar-SA" smtClean="0"/>
              <a:t>‹#›</a:t>
            </a:fld>
            <a:endParaRPr lang="ar-SA"/>
          </a:p>
        </p:txBody>
      </p:sp>
    </p:spTree>
    <p:extLst>
      <p:ext uri="{BB962C8B-B14F-4D97-AF65-F5344CB8AC3E}">
        <p14:creationId xmlns:p14="http://schemas.microsoft.com/office/powerpoint/2010/main" val="143228476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3632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5892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150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0916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7586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3349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6851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0838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9723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135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9748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9681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5705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8242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2404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8873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1375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951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53311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6410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16227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27541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745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15250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79721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24199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2549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01128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0401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5718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28304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44157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85025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83135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33017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74035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48552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96210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9675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6785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4465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2314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6734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793A85F-C817-0449-AD01-E96788AF4162}"/>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77DAC107-87F8-4D14-31D9-CC33207F2E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C977A1FC-1FA5-5D13-DD61-DC7EADFA3507}"/>
              </a:ext>
            </a:extLst>
          </p:cNvPr>
          <p:cNvSpPr>
            <a:spLocks noGrp="1"/>
          </p:cNvSpPr>
          <p:nvPr>
            <p:ph type="dt" sz="half" idx="10"/>
          </p:nvPr>
        </p:nvSpPr>
        <p:spPr/>
        <p:txBody>
          <a:bodyPr/>
          <a:lstStyle/>
          <a:p>
            <a:fld id="{4509039E-512E-40FF-B78C-050EA1EE83B3}" type="datetimeFigureOut">
              <a:rPr lang="ar-SA" smtClean="0"/>
              <a:t>8/19/1444</a:t>
            </a:fld>
            <a:endParaRPr lang="ar-SA"/>
          </a:p>
        </p:txBody>
      </p:sp>
      <p:sp>
        <p:nvSpPr>
          <p:cNvPr id="5" name="عنصر نائب للتذييل 4">
            <a:extLst>
              <a:ext uri="{FF2B5EF4-FFF2-40B4-BE49-F238E27FC236}">
                <a16:creationId xmlns:a16="http://schemas.microsoft.com/office/drawing/2014/main" id="{59CA6257-73EE-F692-FC41-2862CEE72DA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7884D8AC-877A-6872-FA43-AD4BCCEB908F}"/>
              </a:ext>
            </a:extLst>
          </p:cNvPr>
          <p:cNvSpPr>
            <a:spLocks noGrp="1"/>
          </p:cNvSpPr>
          <p:nvPr>
            <p:ph type="sldNum" sz="quarter" idx="12"/>
          </p:nvPr>
        </p:nvSpPr>
        <p:spPr/>
        <p:txBody>
          <a:bodyPr/>
          <a:lstStyle/>
          <a:p>
            <a:fld id="{8B80B306-F2D0-48DE-B6BE-29DFD61A1FBB}" type="slidenum">
              <a:rPr lang="ar-SA" smtClean="0"/>
              <a:t>‹#›</a:t>
            </a:fld>
            <a:endParaRPr lang="ar-SA"/>
          </a:p>
        </p:txBody>
      </p:sp>
    </p:spTree>
    <p:extLst>
      <p:ext uri="{BB962C8B-B14F-4D97-AF65-F5344CB8AC3E}">
        <p14:creationId xmlns:p14="http://schemas.microsoft.com/office/powerpoint/2010/main" val="3645103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A593AB1-B40A-DD19-3012-CB02AC98CD2C}"/>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CB311BB6-8B26-CCA7-0770-86B2A09B8F9D}"/>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C5E868BB-543A-5ABE-1684-EDC0A5DD59CF}"/>
              </a:ext>
            </a:extLst>
          </p:cNvPr>
          <p:cNvSpPr>
            <a:spLocks noGrp="1"/>
          </p:cNvSpPr>
          <p:nvPr>
            <p:ph type="dt" sz="half" idx="10"/>
          </p:nvPr>
        </p:nvSpPr>
        <p:spPr/>
        <p:txBody>
          <a:bodyPr/>
          <a:lstStyle/>
          <a:p>
            <a:fld id="{4509039E-512E-40FF-B78C-050EA1EE83B3}" type="datetimeFigureOut">
              <a:rPr lang="ar-SA" smtClean="0"/>
              <a:t>8/19/1444</a:t>
            </a:fld>
            <a:endParaRPr lang="ar-SA"/>
          </a:p>
        </p:txBody>
      </p:sp>
      <p:sp>
        <p:nvSpPr>
          <p:cNvPr id="5" name="عنصر نائب للتذييل 4">
            <a:extLst>
              <a:ext uri="{FF2B5EF4-FFF2-40B4-BE49-F238E27FC236}">
                <a16:creationId xmlns:a16="http://schemas.microsoft.com/office/drawing/2014/main" id="{1771CEA3-F5BA-D926-EE17-A2EFF2F4C5BB}"/>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DC742FA-458A-E6C9-4BFA-252E1FA4E0D3}"/>
              </a:ext>
            </a:extLst>
          </p:cNvPr>
          <p:cNvSpPr>
            <a:spLocks noGrp="1"/>
          </p:cNvSpPr>
          <p:nvPr>
            <p:ph type="sldNum" sz="quarter" idx="12"/>
          </p:nvPr>
        </p:nvSpPr>
        <p:spPr/>
        <p:txBody>
          <a:bodyPr/>
          <a:lstStyle/>
          <a:p>
            <a:fld id="{8B80B306-F2D0-48DE-B6BE-29DFD61A1FBB}" type="slidenum">
              <a:rPr lang="ar-SA" smtClean="0"/>
              <a:t>‹#›</a:t>
            </a:fld>
            <a:endParaRPr lang="ar-SA"/>
          </a:p>
        </p:txBody>
      </p:sp>
    </p:spTree>
    <p:extLst>
      <p:ext uri="{BB962C8B-B14F-4D97-AF65-F5344CB8AC3E}">
        <p14:creationId xmlns:p14="http://schemas.microsoft.com/office/powerpoint/2010/main" val="1457842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B85A5F6F-5EEA-06BE-E8F7-4C2D4C746447}"/>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978ED4DC-D76E-C5D2-B265-B971DA44EEFE}"/>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6E56D726-4768-31A6-70C3-38E9029D24A7}"/>
              </a:ext>
            </a:extLst>
          </p:cNvPr>
          <p:cNvSpPr>
            <a:spLocks noGrp="1"/>
          </p:cNvSpPr>
          <p:nvPr>
            <p:ph type="dt" sz="half" idx="10"/>
          </p:nvPr>
        </p:nvSpPr>
        <p:spPr/>
        <p:txBody>
          <a:bodyPr/>
          <a:lstStyle/>
          <a:p>
            <a:fld id="{4509039E-512E-40FF-B78C-050EA1EE83B3}" type="datetimeFigureOut">
              <a:rPr lang="ar-SA" smtClean="0"/>
              <a:t>8/19/1444</a:t>
            </a:fld>
            <a:endParaRPr lang="ar-SA"/>
          </a:p>
        </p:txBody>
      </p:sp>
      <p:sp>
        <p:nvSpPr>
          <p:cNvPr id="5" name="عنصر نائب للتذييل 4">
            <a:extLst>
              <a:ext uri="{FF2B5EF4-FFF2-40B4-BE49-F238E27FC236}">
                <a16:creationId xmlns:a16="http://schemas.microsoft.com/office/drawing/2014/main" id="{D9BF55C9-72F0-9D58-3AED-C869F41FC3B9}"/>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B5FB8AC-59DB-C3E0-2F9D-1F11C9F8EFBD}"/>
              </a:ext>
            </a:extLst>
          </p:cNvPr>
          <p:cNvSpPr>
            <a:spLocks noGrp="1"/>
          </p:cNvSpPr>
          <p:nvPr>
            <p:ph type="sldNum" sz="quarter" idx="12"/>
          </p:nvPr>
        </p:nvSpPr>
        <p:spPr/>
        <p:txBody>
          <a:bodyPr/>
          <a:lstStyle/>
          <a:p>
            <a:fld id="{8B80B306-F2D0-48DE-B6BE-29DFD61A1FBB}" type="slidenum">
              <a:rPr lang="ar-SA" smtClean="0"/>
              <a:t>‹#›</a:t>
            </a:fld>
            <a:endParaRPr lang="ar-SA"/>
          </a:p>
        </p:txBody>
      </p:sp>
    </p:spTree>
    <p:extLst>
      <p:ext uri="{BB962C8B-B14F-4D97-AF65-F5344CB8AC3E}">
        <p14:creationId xmlns:p14="http://schemas.microsoft.com/office/powerpoint/2010/main" val="1911234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شريحة عنوان" type="title">
  <p:cSld name="شريحة عنوان">
    <p:spTree>
      <p:nvGrpSpPr>
        <p:cNvPr id="1" name="Shape 8"/>
        <p:cNvGrpSpPr/>
        <p:nvPr/>
      </p:nvGrpSpPr>
      <p:grpSpPr>
        <a:xfrm>
          <a:off x="0" y="0"/>
          <a:ext cx="0" cy="0"/>
          <a:chOff x="0" y="0"/>
          <a:chExt cx="0" cy="0"/>
        </a:xfrm>
      </p:grpSpPr>
      <p:sp>
        <p:nvSpPr>
          <p:cNvPr id="9" name="Google Shape;9;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1">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 name="Google Shape;10;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1">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ct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1">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1">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1">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1">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1">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1">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1">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1" name="Google Shape;11;p1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r" rtl="1">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1">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1">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1">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r" rtl="1">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r" rtl="1">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r" rtl="1">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r" rtl="1">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 name="Google Shape;1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r" rtl="1">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1">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1">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1">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r" rtl="1">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r" rtl="1">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r" rtl="1">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r" rtl="1">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L="0" marR="0" lvl="0" indent="0" algn="r" rtl="1">
              <a:spcBef>
                <a:spcPts val="0"/>
              </a:spcBef>
              <a:buNone/>
              <a:defRPr sz="1800" b="0" i="0" u="none" strike="noStrike" cap="none">
                <a:solidFill>
                  <a:schemeClr val="dk1"/>
                </a:solidFill>
                <a:latin typeface="Arial"/>
                <a:ea typeface="Arial"/>
                <a:cs typeface="Arial"/>
                <a:sym typeface="Arial"/>
              </a:defRPr>
            </a:lvl1pPr>
            <a:lvl2pPr marL="0" marR="0" lvl="1" indent="0" algn="r" rtl="1">
              <a:spcBef>
                <a:spcPts val="0"/>
              </a:spcBef>
              <a:buNone/>
              <a:defRPr sz="1800" b="0" i="0" u="none" strike="noStrike" cap="none">
                <a:solidFill>
                  <a:schemeClr val="dk1"/>
                </a:solidFill>
                <a:latin typeface="Arial"/>
                <a:ea typeface="Arial"/>
                <a:cs typeface="Arial"/>
                <a:sym typeface="Arial"/>
              </a:defRPr>
            </a:lvl2pPr>
            <a:lvl3pPr marL="0" marR="0" lvl="2" indent="0" algn="r" rtl="1">
              <a:spcBef>
                <a:spcPts val="0"/>
              </a:spcBef>
              <a:buNone/>
              <a:defRPr sz="1800" b="0" i="0" u="none" strike="noStrike" cap="none">
                <a:solidFill>
                  <a:schemeClr val="dk1"/>
                </a:solidFill>
                <a:latin typeface="Arial"/>
                <a:ea typeface="Arial"/>
                <a:cs typeface="Arial"/>
                <a:sym typeface="Arial"/>
              </a:defRPr>
            </a:lvl3pPr>
            <a:lvl4pPr marL="0" marR="0" lvl="3" indent="0" algn="r" rtl="1">
              <a:spcBef>
                <a:spcPts val="0"/>
              </a:spcBef>
              <a:buNone/>
              <a:defRPr sz="1800" b="0" i="0" u="none" strike="noStrike" cap="none">
                <a:solidFill>
                  <a:schemeClr val="dk1"/>
                </a:solidFill>
                <a:latin typeface="Arial"/>
                <a:ea typeface="Arial"/>
                <a:cs typeface="Arial"/>
                <a:sym typeface="Arial"/>
              </a:defRPr>
            </a:lvl4pPr>
            <a:lvl5pPr marL="0" marR="0" lvl="4" indent="0" algn="r" rtl="1">
              <a:spcBef>
                <a:spcPts val="0"/>
              </a:spcBef>
              <a:buNone/>
              <a:defRPr sz="1800" b="0" i="0" u="none" strike="noStrike" cap="none">
                <a:solidFill>
                  <a:schemeClr val="dk1"/>
                </a:solidFill>
                <a:latin typeface="Arial"/>
                <a:ea typeface="Arial"/>
                <a:cs typeface="Arial"/>
                <a:sym typeface="Arial"/>
              </a:defRPr>
            </a:lvl5pPr>
            <a:lvl6pPr marL="0" marR="0" lvl="5" indent="0" algn="r" rtl="1">
              <a:spcBef>
                <a:spcPts val="0"/>
              </a:spcBef>
              <a:buNone/>
              <a:defRPr sz="1800" b="0" i="0" u="none" strike="noStrike" cap="none">
                <a:solidFill>
                  <a:schemeClr val="dk1"/>
                </a:solidFill>
                <a:latin typeface="Arial"/>
                <a:ea typeface="Arial"/>
                <a:cs typeface="Arial"/>
                <a:sym typeface="Arial"/>
              </a:defRPr>
            </a:lvl6pPr>
            <a:lvl7pPr marL="0" marR="0" lvl="6" indent="0" algn="r" rtl="1">
              <a:spcBef>
                <a:spcPts val="0"/>
              </a:spcBef>
              <a:buNone/>
              <a:defRPr sz="1800" b="0" i="0" u="none" strike="noStrike" cap="none">
                <a:solidFill>
                  <a:schemeClr val="dk1"/>
                </a:solidFill>
                <a:latin typeface="Arial"/>
                <a:ea typeface="Arial"/>
                <a:cs typeface="Arial"/>
                <a:sym typeface="Arial"/>
              </a:defRPr>
            </a:lvl7pPr>
            <a:lvl8pPr marL="0" marR="0" lvl="7" indent="0" algn="r" rtl="1">
              <a:spcBef>
                <a:spcPts val="0"/>
              </a:spcBef>
              <a:buNone/>
              <a:defRPr sz="1800" b="0" i="0" u="none" strike="noStrike" cap="none">
                <a:solidFill>
                  <a:schemeClr val="dk1"/>
                </a:solidFill>
                <a:latin typeface="Arial"/>
                <a:ea typeface="Arial"/>
                <a:cs typeface="Arial"/>
                <a:sym typeface="Arial"/>
              </a:defRPr>
            </a:lvl8pPr>
            <a:lvl9pPr marL="0" marR="0" lvl="8" indent="0" algn="r" rtl="1">
              <a:spcBef>
                <a:spcPts val="0"/>
              </a:spcBef>
              <a:buNone/>
              <a:defRPr sz="1800" b="0" i="0" u="none" strike="noStrike" cap="none">
                <a:solidFill>
                  <a:schemeClr val="dk1"/>
                </a:solidFill>
                <a:latin typeface="Arial"/>
                <a:ea typeface="Arial"/>
                <a:cs typeface="Arial"/>
                <a:sym typeface="Arial"/>
              </a:defRPr>
            </a:lvl9pPr>
          </a:lstStyle>
          <a:p>
            <a:pPr marL="0" lvl="0" indent="0" algn="r" rtl="1">
              <a:spcBef>
                <a:spcPts val="0"/>
              </a:spcBef>
              <a:spcAft>
                <a:spcPts val="0"/>
              </a:spcAft>
              <a:buNone/>
            </a:pPr>
            <a:fld id="{00000000-1234-1234-1234-123412341234}" type="slidenum">
              <a:rPr lang="ar-SA"/>
              <a:t>‹#›</a:t>
            </a:fld>
            <a:endParaRPr/>
          </a:p>
        </p:txBody>
      </p:sp>
    </p:spTree>
    <p:extLst>
      <p:ext uri="{BB962C8B-B14F-4D97-AF65-F5344CB8AC3E}">
        <p14:creationId xmlns:p14="http://schemas.microsoft.com/office/powerpoint/2010/main" val="2238764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فارغ" type="blank">
  <p:cSld name="فارغ">
    <p:spTree>
      <p:nvGrpSpPr>
        <p:cNvPr id="1" name="Shape 14"/>
        <p:cNvGrpSpPr/>
        <p:nvPr/>
      </p:nvGrpSpPr>
      <p:grpSpPr>
        <a:xfrm>
          <a:off x="0" y="0"/>
          <a:ext cx="0" cy="0"/>
          <a:chOff x="0" y="0"/>
          <a:chExt cx="0" cy="0"/>
        </a:xfrm>
      </p:grpSpPr>
      <p:sp>
        <p:nvSpPr>
          <p:cNvPr id="15" name="Google Shape;15;p1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800">
                <a:solidFill>
                  <a:schemeClr val="dk1"/>
                </a:solidFill>
                <a:latin typeface="Arial"/>
                <a:ea typeface="Arial"/>
                <a:cs typeface="Arial"/>
                <a:sym typeface="Arial"/>
              </a:defRPr>
            </a:lvl1pPr>
            <a:lvl2pPr marR="0" lvl="1" algn="r" rtl="1">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1">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1">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1">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r" rtl="1">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r" rtl="1">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r" rtl="1">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r" rtl="1">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800">
                <a:solidFill>
                  <a:schemeClr val="dk1"/>
                </a:solidFill>
                <a:latin typeface="Arial"/>
                <a:ea typeface="Arial"/>
                <a:cs typeface="Arial"/>
                <a:sym typeface="Arial"/>
              </a:defRPr>
            </a:lvl1pPr>
            <a:lvl2pPr marR="0" lvl="1" algn="r" rtl="1">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1">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1">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1">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r" rtl="1">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r" rtl="1">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r" rtl="1">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r" rtl="1">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 name="Google Shape;17;p1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L="0" marR="0" lvl="0" indent="0" algn="r" rtl="1">
              <a:spcBef>
                <a:spcPts val="0"/>
              </a:spcBef>
              <a:buNone/>
              <a:defRPr sz="1800">
                <a:solidFill>
                  <a:schemeClr val="dk1"/>
                </a:solidFill>
                <a:latin typeface="Arial"/>
                <a:ea typeface="Arial"/>
                <a:cs typeface="Arial"/>
                <a:sym typeface="Arial"/>
              </a:defRPr>
            </a:lvl1pPr>
            <a:lvl2pPr marL="0" marR="0" lvl="1" indent="0" algn="r" rtl="1">
              <a:spcBef>
                <a:spcPts val="0"/>
              </a:spcBef>
              <a:buNone/>
              <a:defRPr sz="1800">
                <a:solidFill>
                  <a:schemeClr val="dk1"/>
                </a:solidFill>
                <a:latin typeface="Arial"/>
                <a:ea typeface="Arial"/>
                <a:cs typeface="Arial"/>
                <a:sym typeface="Arial"/>
              </a:defRPr>
            </a:lvl2pPr>
            <a:lvl3pPr marL="0" marR="0" lvl="2" indent="0" algn="r" rtl="1">
              <a:spcBef>
                <a:spcPts val="0"/>
              </a:spcBef>
              <a:buNone/>
              <a:defRPr sz="1800">
                <a:solidFill>
                  <a:schemeClr val="dk1"/>
                </a:solidFill>
                <a:latin typeface="Arial"/>
                <a:ea typeface="Arial"/>
                <a:cs typeface="Arial"/>
                <a:sym typeface="Arial"/>
              </a:defRPr>
            </a:lvl3pPr>
            <a:lvl4pPr marL="0" marR="0" lvl="3" indent="0" algn="r" rtl="1">
              <a:spcBef>
                <a:spcPts val="0"/>
              </a:spcBef>
              <a:buNone/>
              <a:defRPr sz="1800">
                <a:solidFill>
                  <a:schemeClr val="dk1"/>
                </a:solidFill>
                <a:latin typeface="Arial"/>
                <a:ea typeface="Arial"/>
                <a:cs typeface="Arial"/>
                <a:sym typeface="Arial"/>
              </a:defRPr>
            </a:lvl4pPr>
            <a:lvl5pPr marL="0" marR="0" lvl="4" indent="0" algn="r" rtl="1">
              <a:spcBef>
                <a:spcPts val="0"/>
              </a:spcBef>
              <a:buNone/>
              <a:defRPr sz="1800">
                <a:solidFill>
                  <a:schemeClr val="dk1"/>
                </a:solidFill>
                <a:latin typeface="Arial"/>
                <a:ea typeface="Arial"/>
                <a:cs typeface="Arial"/>
                <a:sym typeface="Arial"/>
              </a:defRPr>
            </a:lvl5pPr>
            <a:lvl6pPr marL="0" marR="0" lvl="5" indent="0" algn="r" rtl="1">
              <a:spcBef>
                <a:spcPts val="0"/>
              </a:spcBef>
              <a:buNone/>
              <a:defRPr sz="1800">
                <a:solidFill>
                  <a:schemeClr val="dk1"/>
                </a:solidFill>
                <a:latin typeface="Arial"/>
                <a:ea typeface="Arial"/>
                <a:cs typeface="Arial"/>
                <a:sym typeface="Arial"/>
              </a:defRPr>
            </a:lvl6pPr>
            <a:lvl7pPr marL="0" marR="0" lvl="6" indent="0" algn="r" rtl="1">
              <a:spcBef>
                <a:spcPts val="0"/>
              </a:spcBef>
              <a:buNone/>
              <a:defRPr sz="1800">
                <a:solidFill>
                  <a:schemeClr val="dk1"/>
                </a:solidFill>
                <a:latin typeface="Arial"/>
                <a:ea typeface="Arial"/>
                <a:cs typeface="Arial"/>
                <a:sym typeface="Arial"/>
              </a:defRPr>
            </a:lvl7pPr>
            <a:lvl8pPr marL="0" marR="0" lvl="7" indent="0" algn="r" rtl="1">
              <a:spcBef>
                <a:spcPts val="0"/>
              </a:spcBef>
              <a:buNone/>
              <a:defRPr sz="1800">
                <a:solidFill>
                  <a:schemeClr val="dk1"/>
                </a:solidFill>
                <a:latin typeface="Arial"/>
                <a:ea typeface="Arial"/>
                <a:cs typeface="Arial"/>
                <a:sym typeface="Arial"/>
              </a:defRPr>
            </a:lvl8pPr>
            <a:lvl9pPr marL="0" marR="0" lvl="8" indent="0" algn="r" rtl="1">
              <a:spcBef>
                <a:spcPts val="0"/>
              </a:spcBef>
              <a:buNone/>
              <a:defRPr sz="1800">
                <a:solidFill>
                  <a:schemeClr val="dk1"/>
                </a:solidFill>
                <a:latin typeface="Arial"/>
                <a:ea typeface="Arial"/>
                <a:cs typeface="Arial"/>
                <a:sym typeface="Arial"/>
              </a:defRPr>
            </a:lvl9pPr>
          </a:lstStyle>
          <a:p>
            <a:pPr marL="0" lvl="0" indent="0" algn="r" rtl="1">
              <a:spcBef>
                <a:spcPts val="0"/>
              </a:spcBef>
              <a:spcAft>
                <a:spcPts val="0"/>
              </a:spcAft>
              <a:buNone/>
            </a:pPr>
            <a:fld id="{00000000-1234-1234-1234-123412341234}" type="slidenum">
              <a:rPr lang="ar-SA"/>
              <a:t>‹#›</a:t>
            </a:fld>
            <a:endParaRPr/>
          </a:p>
        </p:txBody>
      </p:sp>
      <p:pic>
        <p:nvPicPr>
          <p:cNvPr id="18" name="Google Shape;18;p19"/>
          <p:cNvPicPr preferRelativeResize="0"/>
          <p:nvPr/>
        </p:nvPicPr>
        <p:blipFill rotWithShape="1">
          <a:blip r:embed="rId2">
            <a:alphaModFix/>
          </a:blip>
          <a:srcRect/>
          <a:stretch/>
        </p:blipFill>
        <p:spPr>
          <a:xfrm rot="-8645223">
            <a:off x="51786" y="-381837"/>
            <a:ext cx="1827469" cy="2281001"/>
          </a:xfrm>
          <a:prstGeom prst="rect">
            <a:avLst/>
          </a:prstGeom>
          <a:noFill/>
          <a:ln>
            <a:noFill/>
          </a:ln>
        </p:spPr>
      </p:pic>
    </p:spTree>
    <p:extLst>
      <p:ext uri="{BB962C8B-B14F-4D97-AF65-F5344CB8AC3E}">
        <p14:creationId xmlns:p14="http://schemas.microsoft.com/office/powerpoint/2010/main" val="1251628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تخطيط مخصص">
  <p:cSld name="1_تخطيط مخصص">
    <p:bg>
      <p:bgPr>
        <a:solidFill>
          <a:schemeClr val="dk2"/>
        </a:solidFill>
        <a:effectLst/>
      </p:bgPr>
    </p:bg>
    <p:spTree>
      <p:nvGrpSpPr>
        <p:cNvPr id="1" name="Shape 19"/>
        <p:cNvGrpSpPr/>
        <p:nvPr/>
      </p:nvGrpSpPr>
      <p:grpSpPr>
        <a:xfrm>
          <a:off x="0" y="0"/>
          <a:ext cx="0" cy="0"/>
          <a:chOff x="0" y="0"/>
          <a:chExt cx="0" cy="0"/>
        </a:xfrm>
      </p:grpSpPr>
      <p:pic>
        <p:nvPicPr>
          <p:cNvPr id="20" name="Google Shape;20;p20"/>
          <p:cNvPicPr preferRelativeResize="0"/>
          <p:nvPr/>
        </p:nvPicPr>
        <p:blipFill rotWithShape="1">
          <a:blip r:embed="rId2">
            <a:alphaModFix/>
          </a:blip>
          <a:srcRect/>
          <a:stretch/>
        </p:blipFill>
        <p:spPr>
          <a:xfrm>
            <a:off x="-3281569" y="-1588902"/>
            <a:ext cx="7405739" cy="6858000"/>
          </a:xfrm>
          <a:prstGeom prst="rect">
            <a:avLst/>
          </a:prstGeom>
          <a:noFill/>
          <a:ln>
            <a:noFill/>
          </a:ln>
        </p:spPr>
      </p:pic>
      <p:grpSp>
        <p:nvGrpSpPr>
          <p:cNvPr id="21" name="Google Shape;21;p20"/>
          <p:cNvGrpSpPr/>
          <p:nvPr/>
        </p:nvGrpSpPr>
        <p:grpSpPr>
          <a:xfrm>
            <a:off x="600006" y="1337605"/>
            <a:ext cx="5220716" cy="4385409"/>
            <a:chOff x="706686" y="1177170"/>
            <a:chExt cx="5220716" cy="4385409"/>
          </a:xfrm>
        </p:grpSpPr>
        <p:sp>
          <p:nvSpPr>
            <p:cNvPr id="22" name="Google Shape;22;p20"/>
            <p:cNvSpPr/>
            <p:nvPr/>
          </p:nvSpPr>
          <p:spPr>
            <a:xfrm>
              <a:off x="809474" y="3526613"/>
              <a:ext cx="2530171" cy="1808374"/>
            </a:xfrm>
            <a:custGeom>
              <a:avLst/>
              <a:gdLst/>
              <a:ahLst/>
              <a:cxnLst/>
              <a:rect l="l" t="t" r="r" b="b"/>
              <a:pathLst>
                <a:path w="2530171" h="1808374" extrusionOk="0">
                  <a:moveTo>
                    <a:pt x="2530116" y="1804005"/>
                  </a:moveTo>
                  <a:lnTo>
                    <a:pt x="2520705" y="1808375"/>
                  </a:lnTo>
                  <a:cubicBezTo>
                    <a:pt x="2518016" y="1802549"/>
                    <a:pt x="2244660" y="1219202"/>
                    <a:pt x="1799335" y="722623"/>
                  </a:cubicBezTo>
                  <a:cubicBezTo>
                    <a:pt x="1389077" y="265143"/>
                    <a:pt x="744616" y="-210206"/>
                    <a:pt x="4257" y="123367"/>
                  </a:cubicBezTo>
                  <a:lnTo>
                    <a:pt x="0" y="113901"/>
                  </a:lnTo>
                  <a:cubicBezTo>
                    <a:pt x="329540" y="-34597"/>
                    <a:pt x="667819" y="-37902"/>
                    <a:pt x="1005425" y="104042"/>
                  </a:cubicBezTo>
                  <a:cubicBezTo>
                    <a:pt x="1275085" y="217418"/>
                    <a:pt x="1544856" y="423275"/>
                    <a:pt x="1807234" y="715845"/>
                  </a:cubicBezTo>
                  <a:cubicBezTo>
                    <a:pt x="2253566" y="1213600"/>
                    <a:pt x="2527427" y="1798180"/>
                    <a:pt x="2530172" y="1804005"/>
                  </a:cubicBezTo>
                  <a:close/>
                </a:path>
              </a:pathLst>
            </a:custGeom>
            <a:solidFill>
              <a:srgbClr val="00B0B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23" name="Google Shape;23;p20"/>
            <p:cNvSpPr/>
            <p:nvPr/>
          </p:nvSpPr>
          <p:spPr>
            <a:xfrm>
              <a:off x="1388732" y="3062657"/>
              <a:ext cx="564693" cy="638298"/>
            </a:xfrm>
            <a:custGeom>
              <a:avLst/>
              <a:gdLst/>
              <a:ahLst/>
              <a:cxnLst/>
              <a:rect l="l" t="t" r="r" b="b"/>
              <a:pathLst>
                <a:path w="564693" h="638298" extrusionOk="0">
                  <a:moveTo>
                    <a:pt x="564694" y="633369"/>
                  </a:moveTo>
                  <a:lnTo>
                    <a:pt x="555507" y="638298"/>
                  </a:lnTo>
                  <a:cubicBezTo>
                    <a:pt x="392166" y="333573"/>
                    <a:pt x="3921" y="11203"/>
                    <a:pt x="0" y="8010"/>
                  </a:cubicBezTo>
                  <a:lnTo>
                    <a:pt x="6610" y="0"/>
                  </a:lnTo>
                  <a:cubicBezTo>
                    <a:pt x="10531" y="3249"/>
                    <a:pt x="400344" y="326907"/>
                    <a:pt x="564638" y="633425"/>
                  </a:cubicBezTo>
                  <a:close/>
                </a:path>
              </a:pathLst>
            </a:custGeom>
            <a:solidFill>
              <a:srgbClr val="00B0B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24" name="Google Shape;24;p20"/>
            <p:cNvSpPr/>
            <p:nvPr/>
          </p:nvSpPr>
          <p:spPr>
            <a:xfrm>
              <a:off x="1097899" y="3597270"/>
              <a:ext cx="628047" cy="311391"/>
            </a:xfrm>
            <a:custGeom>
              <a:avLst/>
              <a:gdLst/>
              <a:ahLst/>
              <a:cxnLst/>
              <a:rect l="l" t="t" r="r" b="b"/>
              <a:pathLst>
                <a:path w="628047" h="311391" extrusionOk="0">
                  <a:moveTo>
                    <a:pt x="627992" y="10363"/>
                  </a:moveTo>
                  <a:cubicBezTo>
                    <a:pt x="216669" y="34506"/>
                    <a:pt x="10363" y="308590"/>
                    <a:pt x="8346" y="311391"/>
                  </a:cubicBezTo>
                  <a:lnTo>
                    <a:pt x="0" y="305229"/>
                  </a:lnTo>
                  <a:cubicBezTo>
                    <a:pt x="2073" y="302429"/>
                    <a:pt x="211067" y="24479"/>
                    <a:pt x="627432" y="0"/>
                  </a:cubicBezTo>
                  <a:lnTo>
                    <a:pt x="628048" y="10363"/>
                  </a:lnTo>
                  <a:close/>
                </a:path>
              </a:pathLst>
            </a:custGeom>
            <a:solidFill>
              <a:srgbClr val="00B0B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25" name="Google Shape;25;p20"/>
            <p:cNvSpPr/>
            <p:nvPr/>
          </p:nvSpPr>
          <p:spPr>
            <a:xfrm>
              <a:off x="1329300" y="1696099"/>
              <a:ext cx="1346168" cy="2180409"/>
            </a:xfrm>
            <a:custGeom>
              <a:avLst/>
              <a:gdLst/>
              <a:ahLst/>
              <a:cxnLst/>
              <a:rect l="l" t="t" r="r" b="b"/>
              <a:pathLst>
                <a:path w="1346168" h="2180409" extrusionOk="0">
                  <a:moveTo>
                    <a:pt x="1338999" y="2180410"/>
                  </a:moveTo>
                  <a:lnTo>
                    <a:pt x="1346169" y="2179009"/>
                  </a:lnTo>
                  <a:cubicBezTo>
                    <a:pt x="1338887" y="2139294"/>
                    <a:pt x="1331044" y="2099355"/>
                    <a:pt x="1322810" y="2060256"/>
                  </a:cubicBezTo>
                  <a:cubicBezTo>
                    <a:pt x="1261809" y="1770935"/>
                    <a:pt x="1173864" y="1498419"/>
                    <a:pt x="1061497" y="1250270"/>
                  </a:cubicBezTo>
                  <a:cubicBezTo>
                    <a:pt x="966270" y="1039987"/>
                    <a:pt x="852166" y="844212"/>
                    <a:pt x="722322" y="668323"/>
                  </a:cubicBezTo>
                  <a:cubicBezTo>
                    <a:pt x="617909" y="526883"/>
                    <a:pt x="502853" y="397543"/>
                    <a:pt x="380346" y="283831"/>
                  </a:cubicBezTo>
                  <a:cubicBezTo>
                    <a:pt x="294194" y="203897"/>
                    <a:pt x="205297" y="132477"/>
                    <a:pt x="116064" y="71532"/>
                  </a:cubicBezTo>
                  <a:cubicBezTo>
                    <a:pt x="100492" y="60889"/>
                    <a:pt x="83967" y="50862"/>
                    <a:pt x="67947" y="41172"/>
                  </a:cubicBezTo>
                  <a:cubicBezTo>
                    <a:pt x="46605" y="28232"/>
                    <a:pt x="24535" y="14900"/>
                    <a:pt x="4705" y="0"/>
                  </a:cubicBezTo>
                  <a:lnTo>
                    <a:pt x="0" y="5377"/>
                  </a:lnTo>
                  <a:cubicBezTo>
                    <a:pt x="20110" y="20446"/>
                    <a:pt x="42348" y="33889"/>
                    <a:pt x="63802" y="46885"/>
                  </a:cubicBezTo>
                  <a:cubicBezTo>
                    <a:pt x="79766" y="56520"/>
                    <a:pt x="96235" y="66491"/>
                    <a:pt x="111639" y="77022"/>
                  </a:cubicBezTo>
                  <a:cubicBezTo>
                    <a:pt x="200592" y="137743"/>
                    <a:pt x="289265" y="208994"/>
                    <a:pt x="375137" y="288705"/>
                  </a:cubicBezTo>
                  <a:cubicBezTo>
                    <a:pt x="497363" y="402136"/>
                    <a:pt x="612139" y="531197"/>
                    <a:pt x="716272" y="672300"/>
                  </a:cubicBezTo>
                  <a:cubicBezTo>
                    <a:pt x="845781" y="847797"/>
                    <a:pt x="959660" y="1043180"/>
                    <a:pt x="1054719" y="1253070"/>
                  </a:cubicBezTo>
                  <a:cubicBezTo>
                    <a:pt x="1166918" y="1500828"/>
                    <a:pt x="1254695" y="1772896"/>
                    <a:pt x="1315640" y="2061768"/>
                  </a:cubicBezTo>
                  <a:cubicBezTo>
                    <a:pt x="1323874" y="2100811"/>
                    <a:pt x="1331717" y="2140694"/>
                    <a:pt x="1338999" y="2180354"/>
                  </a:cubicBezTo>
                  <a:close/>
                </a:path>
              </a:pathLst>
            </a:custGeom>
            <a:solidFill>
              <a:srgbClr val="00B0B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26" name="Google Shape;26;p20"/>
            <p:cNvSpPr/>
            <p:nvPr/>
          </p:nvSpPr>
          <p:spPr>
            <a:xfrm>
              <a:off x="5030703" y="1631232"/>
              <a:ext cx="88563" cy="758844"/>
            </a:xfrm>
            <a:custGeom>
              <a:avLst/>
              <a:gdLst/>
              <a:ahLst/>
              <a:cxnLst/>
              <a:rect l="l" t="t" r="r" b="b"/>
              <a:pathLst>
                <a:path w="88563" h="758844" extrusionOk="0">
                  <a:moveTo>
                    <a:pt x="6442" y="758788"/>
                  </a:moveTo>
                  <a:lnTo>
                    <a:pt x="0" y="755427"/>
                  </a:lnTo>
                  <a:cubicBezTo>
                    <a:pt x="145249" y="501788"/>
                    <a:pt x="51927" y="5938"/>
                    <a:pt x="50974" y="952"/>
                  </a:cubicBezTo>
                  <a:lnTo>
                    <a:pt x="58144" y="0"/>
                  </a:lnTo>
                  <a:cubicBezTo>
                    <a:pt x="59096" y="4985"/>
                    <a:pt x="152811" y="503133"/>
                    <a:pt x="6442" y="758844"/>
                  </a:cubicBezTo>
                  <a:close/>
                </a:path>
              </a:pathLst>
            </a:custGeom>
            <a:solidFill>
              <a:srgbClr val="00B0B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27" name="Google Shape;27;p20"/>
            <p:cNvSpPr/>
            <p:nvPr/>
          </p:nvSpPr>
          <p:spPr>
            <a:xfrm>
              <a:off x="4691976" y="2830079"/>
              <a:ext cx="469467" cy="305005"/>
            </a:xfrm>
            <a:custGeom>
              <a:avLst/>
              <a:gdLst/>
              <a:ahLst/>
              <a:cxnLst/>
              <a:rect l="l" t="t" r="r" b="b"/>
              <a:pathLst>
                <a:path w="469467" h="305005" extrusionOk="0">
                  <a:moveTo>
                    <a:pt x="6778" y="305005"/>
                  </a:moveTo>
                  <a:lnTo>
                    <a:pt x="0" y="302317"/>
                  </a:lnTo>
                  <a:cubicBezTo>
                    <a:pt x="76685" y="118417"/>
                    <a:pt x="463138" y="1176"/>
                    <a:pt x="467003" y="0"/>
                  </a:cubicBezTo>
                  <a:lnTo>
                    <a:pt x="469467" y="6498"/>
                  </a:lnTo>
                  <a:cubicBezTo>
                    <a:pt x="465602" y="7674"/>
                    <a:pt x="82287" y="123963"/>
                    <a:pt x="6778" y="305005"/>
                  </a:cubicBezTo>
                  <a:close/>
                </a:path>
              </a:pathLst>
            </a:custGeom>
            <a:solidFill>
              <a:srgbClr val="00B0B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28" name="Google Shape;28;p20"/>
            <p:cNvSpPr/>
            <p:nvPr/>
          </p:nvSpPr>
          <p:spPr>
            <a:xfrm>
              <a:off x="1500315" y="2175219"/>
              <a:ext cx="461121" cy="78515"/>
            </a:xfrm>
            <a:custGeom>
              <a:avLst/>
              <a:gdLst/>
              <a:ahLst/>
              <a:cxnLst/>
              <a:rect l="l" t="t" r="r" b="b"/>
              <a:pathLst>
                <a:path w="461121" h="78515" extrusionOk="0">
                  <a:moveTo>
                    <a:pt x="456248" y="78515"/>
                  </a:moveTo>
                  <a:lnTo>
                    <a:pt x="461121" y="73306"/>
                  </a:lnTo>
                  <a:cubicBezTo>
                    <a:pt x="339791" y="-24610"/>
                    <a:pt x="13836" y="3398"/>
                    <a:pt x="0" y="4630"/>
                  </a:cubicBezTo>
                  <a:lnTo>
                    <a:pt x="448" y="11408"/>
                  </a:lnTo>
                  <a:cubicBezTo>
                    <a:pt x="3809" y="11128"/>
                    <a:pt x="337214" y="-17552"/>
                    <a:pt x="456248" y="78515"/>
                  </a:cubicBezTo>
                  <a:close/>
                </a:path>
              </a:pathLst>
            </a:custGeom>
            <a:solidFill>
              <a:srgbClr val="00B0B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29" name="Google Shape;29;p20"/>
            <p:cNvSpPr/>
            <p:nvPr/>
          </p:nvSpPr>
          <p:spPr>
            <a:xfrm>
              <a:off x="736374" y="2399991"/>
              <a:ext cx="2026478" cy="1590172"/>
            </a:xfrm>
            <a:custGeom>
              <a:avLst/>
              <a:gdLst/>
              <a:ahLst/>
              <a:cxnLst/>
              <a:rect l="l" t="t" r="r" b="b"/>
              <a:pathLst>
                <a:path w="2026478" h="1590172" extrusionOk="0">
                  <a:moveTo>
                    <a:pt x="2014884" y="1590117"/>
                  </a:moveTo>
                  <a:lnTo>
                    <a:pt x="2026479" y="1584907"/>
                  </a:lnTo>
                  <a:cubicBezTo>
                    <a:pt x="1660080" y="789093"/>
                    <a:pt x="884768" y="181771"/>
                    <a:pt x="3081" y="0"/>
                  </a:cubicBezTo>
                  <a:lnTo>
                    <a:pt x="0" y="11819"/>
                  </a:lnTo>
                  <a:cubicBezTo>
                    <a:pt x="877990" y="192862"/>
                    <a:pt x="1650054" y="797663"/>
                    <a:pt x="2014884" y="1590173"/>
                  </a:cubicBezTo>
                  <a:close/>
                </a:path>
              </a:pathLst>
            </a:custGeom>
            <a:solidFill>
              <a:srgbClr val="00B0B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30" name="Google Shape;30;p20"/>
            <p:cNvSpPr/>
            <p:nvPr/>
          </p:nvSpPr>
          <p:spPr>
            <a:xfrm>
              <a:off x="1782074" y="3667432"/>
              <a:ext cx="907173" cy="178211"/>
            </a:xfrm>
            <a:custGeom>
              <a:avLst/>
              <a:gdLst/>
              <a:ahLst/>
              <a:cxnLst/>
              <a:rect l="l" t="t" r="r" b="b"/>
              <a:pathLst>
                <a:path w="907173" h="178211" extrusionOk="0">
                  <a:moveTo>
                    <a:pt x="897539" y="178212"/>
                  </a:moveTo>
                  <a:lnTo>
                    <a:pt x="907174" y="170033"/>
                  </a:lnTo>
                  <a:cubicBezTo>
                    <a:pt x="669219" y="-89039"/>
                    <a:pt x="6666" y="24673"/>
                    <a:pt x="0" y="25849"/>
                  </a:cubicBezTo>
                  <a:lnTo>
                    <a:pt x="1849" y="37724"/>
                  </a:lnTo>
                  <a:cubicBezTo>
                    <a:pt x="8458" y="36548"/>
                    <a:pt x="664066" y="-75988"/>
                    <a:pt x="897539" y="178155"/>
                  </a:cubicBezTo>
                  <a:close/>
                </a:path>
              </a:pathLst>
            </a:custGeom>
            <a:solidFill>
              <a:srgbClr val="00B0B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31" name="Google Shape;31;p20"/>
            <p:cNvSpPr/>
            <p:nvPr/>
          </p:nvSpPr>
          <p:spPr>
            <a:xfrm>
              <a:off x="1802765" y="2293898"/>
              <a:ext cx="117892" cy="656839"/>
            </a:xfrm>
            <a:custGeom>
              <a:avLst/>
              <a:gdLst/>
              <a:ahLst/>
              <a:cxnLst/>
              <a:rect l="l" t="t" r="r" b="b"/>
              <a:pathLst>
                <a:path w="117892" h="656839" extrusionOk="0">
                  <a:moveTo>
                    <a:pt x="107585" y="656784"/>
                  </a:moveTo>
                  <a:lnTo>
                    <a:pt x="117892" y="649446"/>
                  </a:lnTo>
                  <a:cubicBezTo>
                    <a:pt x="-51275" y="428576"/>
                    <a:pt x="33757" y="6106"/>
                    <a:pt x="34653" y="1905"/>
                  </a:cubicBezTo>
                  <a:lnTo>
                    <a:pt x="22273" y="0"/>
                  </a:lnTo>
                  <a:cubicBezTo>
                    <a:pt x="21377" y="4313"/>
                    <a:pt x="-64663" y="431881"/>
                    <a:pt x="107585" y="656840"/>
                  </a:cubicBezTo>
                  <a:close/>
                </a:path>
              </a:pathLst>
            </a:custGeom>
            <a:solidFill>
              <a:srgbClr val="00B0B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32" name="Google Shape;32;p20"/>
            <p:cNvSpPr/>
            <p:nvPr/>
          </p:nvSpPr>
          <p:spPr>
            <a:xfrm>
              <a:off x="706686" y="2612117"/>
              <a:ext cx="725682" cy="135731"/>
            </a:xfrm>
            <a:custGeom>
              <a:avLst/>
              <a:gdLst/>
              <a:ahLst/>
              <a:cxnLst/>
              <a:rect l="l" t="t" r="r" b="b"/>
              <a:pathLst>
                <a:path w="725682" h="135731" extrusionOk="0">
                  <a:moveTo>
                    <a:pt x="721482" y="37984"/>
                  </a:moveTo>
                  <a:lnTo>
                    <a:pt x="725683" y="26445"/>
                  </a:lnTo>
                  <a:cubicBezTo>
                    <a:pt x="412723" y="-68614"/>
                    <a:pt x="4089" y="123016"/>
                    <a:pt x="0" y="124976"/>
                  </a:cubicBezTo>
                  <a:lnTo>
                    <a:pt x="5265" y="135731"/>
                  </a:lnTo>
                  <a:cubicBezTo>
                    <a:pt x="9299" y="133771"/>
                    <a:pt x="413396" y="-55618"/>
                    <a:pt x="721482" y="37984"/>
                  </a:cubicBezTo>
                  <a:close/>
                </a:path>
              </a:pathLst>
            </a:custGeom>
            <a:solidFill>
              <a:srgbClr val="00B0B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grpSp>
          <p:nvGrpSpPr>
            <p:cNvPr id="33" name="Google Shape;33;p20"/>
            <p:cNvGrpSpPr/>
            <p:nvPr/>
          </p:nvGrpSpPr>
          <p:grpSpPr>
            <a:xfrm>
              <a:off x="3937725" y="2691385"/>
              <a:ext cx="1413331" cy="2353945"/>
              <a:chOff x="3937725" y="2691385"/>
              <a:chExt cx="1413331" cy="2353945"/>
            </a:xfrm>
          </p:grpSpPr>
          <p:grpSp>
            <p:nvGrpSpPr>
              <p:cNvPr id="34" name="Google Shape;34;p20"/>
              <p:cNvGrpSpPr/>
              <p:nvPr/>
            </p:nvGrpSpPr>
            <p:grpSpPr>
              <a:xfrm>
                <a:off x="3937725" y="3551841"/>
                <a:ext cx="1413331" cy="1493489"/>
                <a:chOff x="3937725" y="3551841"/>
                <a:chExt cx="1413331" cy="1493489"/>
              </a:xfrm>
            </p:grpSpPr>
            <p:sp>
              <p:nvSpPr>
                <p:cNvPr id="35" name="Google Shape;35;p20"/>
                <p:cNvSpPr/>
                <p:nvPr/>
              </p:nvSpPr>
              <p:spPr>
                <a:xfrm>
                  <a:off x="4341822" y="4220828"/>
                  <a:ext cx="1009234" cy="170127"/>
                </a:xfrm>
                <a:custGeom>
                  <a:avLst/>
                  <a:gdLst/>
                  <a:ahLst/>
                  <a:cxnLst/>
                  <a:rect l="l" t="t" r="r" b="b"/>
                  <a:pathLst>
                    <a:path w="1009234" h="170127" extrusionOk="0">
                      <a:moveTo>
                        <a:pt x="6834" y="170071"/>
                      </a:moveTo>
                      <a:cubicBezTo>
                        <a:pt x="384603" y="-162661"/>
                        <a:pt x="997751" y="124139"/>
                        <a:pt x="1003465" y="127444"/>
                      </a:cubicBezTo>
                      <a:lnTo>
                        <a:pt x="1009234" y="118817"/>
                      </a:lnTo>
                      <a:cubicBezTo>
                        <a:pt x="1003913" y="115064"/>
                        <a:pt x="381074" y="-173361"/>
                        <a:pt x="0" y="162342"/>
                      </a:cubicBezTo>
                      <a:lnTo>
                        <a:pt x="6890" y="170128"/>
                      </a:lnTo>
                      <a:close/>
                    </a:path>
                  </a:pathLst>
                </a:custGeom>
                <a:solidFill>
                  <a:srgbClr val="01010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36" name="Google Shape;36;p20"/>
                <p:cNvSpPr/>
                <p:nvPr/>
              </p:nvSpPr>
              <p:spPr>
                <a:xfrm>
                  <a:off x="4439065" y="3551841"/>
                  <a:ext cx="87451" cy="671907"/>
                </a:xfrm>
                <a:custGeom>
                  <a:avLst/>
                  <a:gdLst/>
                  <a:ahLst/>
                  <a:cxnLst/>
                  <a:rect l="l" t="t" r="r" b="b"/>
                  <a:pathLst>
                    <a:path w="87451" h="671907" extrusionOk="0">
                      <a:moveTo>
                        <a:pt x="26831" y="667763"/>
                      </a:moveTo>
                      <a:lnTo>
                        <a:pt x="36354" y="671908"/>
                      </a:lnTo>
                      <a:cubicBezTo>
                        <a:pt x="164630" y="377434"/>
                        <a:pt x="11147" y="3753"/>
                        <a:pt x="9579" y="0"/>
                      </a:cubicBezTo>
                      <a:lnTo>
                        <a:pt x="0" y="4033"/>
                      </a:lnTo>
                      <a:cubicBezTo>
                        <a:pt x="1569" y="7730"/>
                        <a:pt x="153315" y="377434"/>
                        <a:pt x="26776" y="667819"/>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37" name="Google Shape;37;p20"/>
                <p:cNvSpPr/>
                <p:nvPr/>
              </p:nvSpPr>
              <p:spPr>
                <a:xfrm>
                  <a:off x="3937725" y="4918201"/>
                  <a:ext cx="444036" cy="127129"/>
                </a:xfrm>
                <a:custGeom>
                  <a:avLst/>
                  <a:gdLst/>
                  <a:ahLst/>
                  <a:cxnLst/>
                  <a:rect l="l" t="t" r="r" b="b"/>
                  <a:pathLst>
                    <a:path w="444036" h="127129" extrusionOk="0">
                      <a:moveTo>
                        <a:pt x="8010" y="127073"/>
                      </a:moveTo>
                      <a:cubicBezTo>
                        <a:pt x="130349" y="-19912"/>
                        <a:pt x="439723" y="14146"/>
                        <a:pt x="442860" y="14482"/>
                      </a:cubicBezTo>
                      <a:lnTo>
                        <a:pt x="444036" y="4175"/>
                      </a:lnTo>
                      <a:cubicBezTo>
                        <a:pt x="431097" y="2663"/>
                        <a:pt x="125979" y="-30835"/>
                        <a:pt x="0" y="120464"/>
                      </a:cubicBezTo>
                      <a:lnTo>
                        <a:pt x="8010" y="127130"/>
                      </a:lnTo>
                      <a:close/>
                    </a:path>
                  </a:pathLst>
                </a:custGeom>
                <a:solidFill>
                  <a:srgbClr val="01010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38" name="Google Shape;38;p20"/>
                <p:cNvSpPr/>
                <p:nvPr/>
              </p:nvSpPr>
              <p:spPr>
                <a:xfrm>
                  <a:off x="3948256" y="4396501"/>
                  <a:ext cx="93325" cy="514280"/>
                </a:xfrm>
                <a:custGeom>
                  <a:avLst/>
                  <a:gdLst/>
                  <a:ahLst/>
                  <a:cxnLst/>
                  <a:rect l="l" t="t" r="r" b="b"/>
                  <a:pathLst>
                    <a:path w="93325" h="514280" extrusionOk="0">
                      <a:moveTo>
                        <a:pt x="60385" y="509799"/>
                      </a:moveTo>
                      <a:lnTo>
                        <a:pt x="69740" y="514280"/>
                      </a:lnTo>
                      <a:cubicBezTo>
                        <a:pt x="135054" y="377938"/>
                        <a:pt x="47053" y="112256"/>
                        <a:pt x="18149" y="24983"/>
                      </a:cubicBezTo>
                      <a:cubicBezTo>
                        <a:pt x="14060" y="12660"/>
                        <a:pt x="10531" y="2017"/>
                        <a:pt x="10307" y="0"/>
                      </a:cubicBezTo>
                      <a:lnTo>
                        <a:pt x="0" y="1176"/>
                      </a:lnTo>
                      <a:cubicBezTo>
                        <a:pt x="336" y="4033"/>
                        <a:pt x="2633" y="11091"/>
                        <a:pt x="8346" y="28288"/>
                      </a:cubicBezTo>
                      <a:cubicBezTo>
                        <a:pt x="36914" y="114608"/>
                        <a:pt x="123907" y="377266"/>
                        <a:pt x="60385" y="509855"/>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grpSp>
          <p:grpSp>
            <p:nvGrpSpPr>
              <p:cNvPr id="39" name="Google Shape;39;p20"/>
              <p:cNvGrpSpPr/>
              <p:nvPr/>
            </p:nvGrpSpPr>
            <p:grpSpPr>
              <a:xfrm>
                <a:off x="4374871" y="2697322"/>
                <a:ext cx="493834" cy="980050"/>
                <a:chOff x="4374871" y="2697322"/>
                <a:chExt cx="493834" cy="980050"/>
              </a:xfrm>
            </p:grpSpPr>
            <p:sp>
              <p:nvSpPr>
                <p:cNvPr id="40" name="Google Shape;40;p20"/>
                <p:cNvSpPr/>
                <p:nvPr/>
              </p:nvSpPr>
              <p:spPr>
                <a:xfrm>
                  <a:off x="4547665" y="2697322"/>
                  <a:ext cx="125576" cy="545984"/>
                </a:xfrm>
                <a:custGeom>
                  <a:avLst/>
                  <a:gdLst/>
                  <a:ahLst/>
                  <a:cxnLst/>
                  <a:rect l="l" t="t" r="r" b="b"/>
                  <a:pathLst>
                    <a:path w="125576" h="545984" extrusionOk="0">
                      <a:moveTo>
                        <a:pt x="117368" y="545929"/>
                      </a:moveTo>
                      <a:lnTo>
                        <a:pt x="110198" y="544416"/>
                      </a:lnTo>
                      <a:cubicBezTo>
                        <a:pt x="136413" y="417205"/>
                        <a:pt x="98883" y="228152"/>
                        <a:pt x="4497" y="12155"/>
                      </a:cubicBezTo>
                      <a:cubicBezTo>
                        <a:pt x="1320" y="4912"/>
                        <a:pt x="-170" y="857"/>
                        <a:pt x="15" y="0"/>
                      </a:cubicBezTo>
                      <a:lnTo>
                        <a:pt x="7185" y="1456"/>
                      </a:lnTo>
                      <a:lnTo>
                        <a:pt x="3600" y="728"/>
                      </a:lnTo>
                      <a:lnTo>
                        <a:pt x="7129" y="168"/>
                      </a:lnTo>
                      <a:cubicBezTo>
                        <a:pt x="7353" y="896"/>
                        <a:pt x="9146" y="5041"/>
                        <a:pt x="11218" y="9803"/>
                      </a:cubicBezTo>
                      <a:cubicBezTo>
                        <a:pt x="106109" y="227088"/>
                        <a:pt x="143807" y="417485"/>
                        <a:pt x="117312" y="545985"/>
                      </a:cubicBezTo>
                      <a:close/>
                    </a:path>
                  </a:pathLst>
                </a:custGeom>
                <a:solidFill>
                  <a:srgbClr val="DE483A"/>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41" name="Google Shape;41;p20"/>
                <p:cNvSpPr/>
                <p:nvPr/>
              </p:nvSpPr>
              <p:spPr>
                <a:xfrm>
                  <a:off x="4570534" y="3442107"/>
                  <a:ext cx="298171" cy="163341"/>
                </a:xfrm>
                <a:custGeom>
                  <a:avLst/>
                  <a:gdLst/>
                  <a:ahLst/>
                  <a:cxnLst/>
                  <a:rect l="l" t="t" r="r" b="b"/>
                  <a:pathLst>
                    <a:path w="298171" h="163341" extrusionOk="0">
                      <a:moveTo>
                        <a:pt x="6442" y="163342"/>
                      </a:moveTo>
                      <a:lnTo>
                        <a:pt x="0" y="159981"/>
                      </a:lnTo>
                      <a:cubicBezTo>
                        <a:pt x="70916" y="34898"/>
                        <a:pt x="294474" y="336"/>
                        <a:pt x="296771" y="0"/>
                      </a:cubicBezTo>
                      <a:lnTo>
                        <a:pt x="298171" y="6722"/>
                      </a:lnTo>
                      <a:cubicBezTo>
                        <a:pt x="295931" y="7058"/>
                        <a:pt x="75733" y="41172"/>
                        <a:pt x="6498" y="163342"/>
                      </a:cubicBezTo>
                      <a:close/>
                    </a:path>
                  </a:pathLst>
                </a:custGeom>
                <a:solidFill>
                  <a:srgbClr val="DE483A"/>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42" name="Google Shape;42;p20"/>
                <p:cNvSpPr/>
                <p:nvPr/>
              </p:nvSpPr>
              <p:spPr>
                <a:xfrm>
                  <a:off x="4374871" y="3325650"/>
                  <a:ext cx="183955" cy="351722"/>
                </a:xfrm>
                <a:custGeom>
                  <a:avLst/>
                  <a:gdLst/>
                  <a:ahLst/>
                  <a:cxnLst/>
                  <a:rect l="l" t="t" r="r" b="b"/>
                  <a:pathLst>
                    <a:path w="183955" h="351722" extrusionOk="0">
                      <a:moveTo>
                        <a:pt x="176730" y="351722"/>
                      </a:moveTo>
                      <a:cubicBezTo>
                        <a:pt x="154660" y="237002"/>
                        <a:pt x="96851" y="123234"/>
                        <a:pt x="0" y="3977"/>
                      </a:cubicBezTo>
                      <a:lnTo>
                        <a:pt x="5770" y="0"/>
                      </a:lnTo>
                      <a:cubicBezTo>
                        <a:pt x="103405" y="120210"/>
                        <a:pt x="161661" y="234930"/>
                        <a:pt x="183956" y="350770"/>
                      </a:cubicBezTo>
                      <a:lnTo>
                        <a:pt x="176785" y="351722"/>
                      </a:lnTo>
                      <a:close/>
                    </a:path>
                  </a:pathLst>
                </a:custGeom>
                <a:solidFill>
                  <a:srgbClr val="DE483A"/>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grpSp>
          <p:sp>
            <p:nvSpPr>
              <p:cNvPr id="43" name="Google Shape;43;p20"/>
              <p:cNvSpPr/>
              <p:nvPr/>
            </p:nvSpPr>
            <p:spPr>
              <a:xfrm>
                <a:off x="4534964" y="2691385"/>
                <a:ext cx="198668" cy="683783"/>
              </a:xfrm>
              <a:custGeom>
                <a:avLst/>
                <a:gdLst/>
                <a:ahLst/>
                <a:cxnLst/>
                <a:rect l="l" t="t" r="r" b="b"/>
                <a:pathLst>
                  <a:path w="198668" h="683783" extrusionOk="0">
                    <a:moveTo>
                      <a:pt x="183956" y="683783"/>
                    </a:moveTo>
                    <a:lnTo>
                      <a:pt x="171632" y="680814"/>
                    </a:lnTo>
                    <a:cubicBezTo>
                      <a:pt x="247085" y="344664"/>
                      <a:pt x="2465" y="10083"/>
                      <a:pt x="0" y="6722"/>
                    </a:cubicBezTo>
                    <a:lnTo>
                      <a:pt x="10195" y="0"/>
                    </a:lnTo>
                    <a:cubicBezTo>
                      <a:pt x="12716" y="3361"/>
                      <a:pt x="260641" y="342312"/>
                      <a:pt x="183956" y="683727"/>
                    </a:cubicBezTo>
                    <a:close/>
                  </a:path>
                </a:pathLst>
              </a:custGeom>
              <a:solidFill>
                <a:srgbClr val="DE483A"/>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grpSp>
        <p:grpSp>
          <p:nvGrpSpPr>
            <p:cNvPr id="44" name="Google Shape;44;p20"/>
            <p:cNvGrpSpPr/>
            <p:nvPr/>
          </p:nvGrpSpPr>
          <p:grpSpPr>
            <a:xfrm>
              <a:off x="1565182" y="1177170"/>
              <a:ext cx="4362220" cy="4385409"/>
              <a:chOff x="1565182" y="1177170"/>
              <a:chExt cx="4362220" cy="4385409"/>
            </a:xfrm>
          </p:grpSpPr>
          <p:sp>
            <p:nvSpPr>
              <p:cNvPr id="45" name="Google Shape;45;p20"/>
              <p:cNvSpPr/>
              <p:nvPr/>
            </p:nvSpPr>
            <p:spPr>
              <a:xfrm>
                <a:off x="1565182" y="1804657"/>
                <a:ext cx="4362220" cy="3757922"/>
              </a:xfrm>
              <a:custGeom>
                <a:avLst/>
                <a:gdLst/>
                <a:ahLst/>
                <a:cxnLst/>
                <a:rect l="l" t="t" r="r" b="b"/>
                <a:pathLst>
                  <a:path w="4362220" h="3757922" extrusionOk="0">
                    <a:moveTo>
                      <a:pt x="2877581" y="0"/>
                    </a:moveTo>
                    <a:lnTo>
                      <a:pt x="0" y="263050"/>
                    </a:lnTo>
                    <a:cubicBezTo>
                      <a:pt x="173873" y="370432"/>
                      <a:pt x="442916" y="585700"/>
                      <a:pt x="604857" y="1021838"/>
                    </a:cubicBezTo>
                    <a:cubicBezTo>
                      <a:pt x="923698" y="1880502"/>
                      <a:pt x="569455" y="2680237"/>
                      <a:pt x="952658" y="3257759"/>
                    </a:cubicBezTo>
                    <a:cubicBezTo>
                      <a:pt x="1054607" y="3411410"/>
                      <a:pt x="1274469" y="3689696"/>
                      <a:pt x="1614092" y="3757923"/>
                    </a:cubicBezTo>
                    <a:lnTo>
                      <a:pt x="4362220" y="3383234"/>
                    </a:lnTo>
                    <a:cubicBezTo>
                      <a:pt x="3462328" y="3122313"/>
                      <a:pt x="3218268" y="2629039"/>
                      <a:pt x="3171327" y="2208530"/>
                    </a:cubicBezTo>
                    <a:cubicBezTo>
                      <a:pt x="3124218" y="1786451"/>
                      <a:pt x="3258263" y="1281638"/>
                      <a:pt x="3097723" y="602392"/>
                    </a:cubicBezTo>
                    <a:cubicBezTo>
                      <a:pt x="3032072" y="324611"/>
                      <a:pt x="2942447" y="124747"/>
                      <a:pt x="2877581" y="0"/>
                    </a:cubicBezTo>
                    <a:close/>
                  </a:path>
                </a:pathLst>
              </a:custGeom>
              <a:solidFill>
                <a:srgbClr val="00B0B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46" name="Google Shape;46;p20"/>
              <p:cNvSpPr/>
              <p:nvPr/>
            </p:nvSpPr>
            <p:spPr>
              <a:xfrm>
                <a:off x="1920881" y="1177170"/>
                <a:ext cx="3977336" cy="4247163"/>
              </a:xfrm>
              <a:custGeom>
                <a:avLst/>
                <a:gdLst/>
                <a:ahLst/>
                <a:cxnLst/>
                <a:rect l="l" t="t" r="r" b="b"/>
                <a:pathLst>
                  <a:path w="3977336" h="4247163" extrusionOk="0">
                    <a:moveTo>
                      <a:pt x="0" y="159197"/>
                    </a:moveTo>
                    <a:cubicBezTo>
                      <a:pt x="844996" y="106094"/>
                      <a:pt x="1689993" y="53047"/>
                      <a:pt x="2534989" y="0"/>
                    </a:cubicBezTo>
                    <a:cubicBezTo>
                      <a:pt x="2648757" y="96403"/>
                      <a:pt x="2808514" y="267755"/>
                      <a:pt x="2912647" y="564190"/>
                    </a:cubicBezTo>
                    <a:cubicBezTo>
                      <a:pt x="3152282" y="1246404"/>
                      <a:pt x="2873156" y="1921113"/>
                      <a:pt x="2953818" y="2584227"/>
                    </a:cubicBezTo>
                    <a:cubicBezTo>
                      <a:pt x="3005241" y="3007089"/>
                      <a:pt x="3217428" y="3536885"/>
                      <a:pt x="3977337" y="3890960"/>
                    </a:cubicBezTo>
                    <a:cubicBezTo>
                      <a:pt x="3069939" y="4009713"/>
                      <a:pt x="2162597" y="4128410"/>
                      <a:pt x="1255199" y="4247164"/>
                    </a:cubicBezTo>
                    <a:cubicBezTo>
                      <a:pt x="1067715" y="4175351"/>
                      <a:pt x="817829" y="4026070"/>
                      <a:pt x="673252" y="3678716"/>
                    </a:cubicBezTo>
                    <a:cubicBezTo>
                      <a:pt x="519937" y="3310470"/>
                      <a:pt x="627263" y="3061368"/>
                      <a:pt x="574497" y="1903804"/>
                    </a:cubicBezTo>
                    <a:cubicBezTo>
                      <a:pt x="537302" y="1089169"/>
                      <a:pt x="464202" y="767863"/>
                      <a:pt x="311951" y="510303"/>
                    </a:cubicBezTo>
                    <a:cubicBezTo>
                      <a:pt x="206530" y="331949"/>
                      <a:pt x="87665" y="223951"/>
                      <a:pt x="56" y="15914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grpSp>
            <p:nvGrpSpPr>
              <p:cNvPr id="47" name="Google Shape;47;p20"/>
              <p:cNvGrpSpPr/>
              <p:nvPr/>
            </p:nvGrpSpPr>
            <p:grpSpPr>
              <a:xfrm>
                <a:off x="2337311" y="1369221"/>
                <a:ext cx="2641366" cy="3459528"/>
                <a:chOff x="2337311" y="1369221"/>
                <a:chExt cx="2641366" cy="3459528"/>
              </a:xfrm>
            </p:grpSpPr>
            <p:sp>
              <p:nvSpPr>
                <p:cNvPr id="48" name="Google Shape;48;p20"/>
                <p:cNvSpPr/>
                <p:nvPr/>
              </p:nvSpPr>
              <p:spPr>
                <a:xfrm>
                  <a:off x="2687398" y="3688335"/>
                  <a:ext cx="2005185" cy="261069"/>
                </a:xfrm>
                <a:custGeom>
                  <a:avLst/>
                  <a:gdLst/>
                  <a:ahLst/>
                  <a:cxnLst/>
                  <a:rect l="l" t="t" r="r" b="b"/>
                  <a:pathLst>
                    <a:path w="2005185" h="261069" extrusionOk="0">
                      <a:moveTo>
                        <a:pt x="2003458" y="10716"/>
                      </a:moveTo>
                      <a:cubicBezTo>
                        <a:pt x="2004018" y="17382"/>
                        <a:pt x="2004578" y="24048"/>
                        <a:pt x="2005138" y="30769"/>
                      </a:cubicBezTo>
                      <a:cubicBezTo>
                        <a:pt x="2005698" y="37043"/>
                        <a:pt x="2001161" y="42645"/>
                        <a:pt x="1994887" y="43317"/>
                      </a:cubicBezTo>
                      <a:lnTo>
                        <a:pt x="12829" y="260994"/>
                      </a:lnTo>
                      <a:cubicBezTo>
                        <a:pt x="5939" y="261778"/>
                        <a:pt x="-111" y="256345"/>
                        <a:pt x="2" y="249399"/>
                      </a:cubicBezTo>
                      <a:cubicBezTo>
                        <a:pt x="57" y="242677"/>
                        <a:pt x="114" y="235899"/>
                        <a:pt x="170" y="229065"/>
                      </a:cubicBezTo>
                      <a:cubicBezTo>
                        <a:pt x="170" y="223183"/>
                        <a:pt x="4651" y="218254"/>
                        <a:pt x="10476" y="217582"/>
                      </a:cubicBezTo>
                      <a:lnTo>
                        <a:pt x="1990630" y="73"/>
                      </a:lnTo>
                      <a:cubicBezTo>
                        <a:pt x="1997128" y="-655"/>
                        <a:pt x="2002898" y="4162"/>
                        <a:pt x="2003402" y="10660"/>
                      </a:cubicBezTo>
                      <a:close/>
                    </a:path>
                  </a:pathLst>
                </a:custGeom>
                <a:solidFill>
                  <a:srgbClr val="7555F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49" name="Google Shape;49;p20"/>
                <p:cNvSpPr/>
                <p:nvPr/>
              </p:nvSpPr>
              <p:spPr>
                <a:xfrm>
                  <a:off x="2687904" y="3474025"/>
                  <a:ext cx="1995053" cy="253547"/>
                </a:xfrm>
                <a:custGeom>
                  <a:avLst/>
                  <a:gdLst/>
                  <a:ahLst/>
                  <a:cxnLst/>
                  <a:rect l="l" t="t" r="r" b="b"/>
                  <a:pathLst>
                    <a:path w="1995053" h="253547" extrusionOk="0">
                      <a:moveTo>
                        <a:pt x="1995054" y="11661"/>
                      </a:moveTo>
                      <a:cubicBezTo>
                        <a:pt x="1995054" y="18383"/>
                        <a:pt x="1995054" y="25161"/>
                        <a:pt x="1995054" y="31883"/>
                      </a:cubicBezTo>
                      <a:cubicBezTo>
                        <a:pt x="1995054" y="37821"/>
                        <a:pt x="1990629" y="42806"/>
                        <a:pt x="1984691" y="43478"/>
                      </a:cubicBezTo>
                      <a:lnTo>
                        <a:pt x="12940" y="253481"/>
                      </a:lnTo>
                      <a:cubicBezTo>
                        <a:pt x="6106" y="254209"/>
                        <a:pt x="168" y="248888"/>
                        <a:pt x="112" y="242054"/>
                      </a:cubicBezTo>
                      <a:cubicBezTo>
                        <a:pt x="112" y="235332"/>
                        <a:pt x="56" y="228554"/>
                        <a:pt x="0" y="221720"/>
                      </a:cubicBezTo>
                      <a:cubicBezTo>
                        <a:pt x="0" y="215782"/>
                        <a:pt x="4425" y="210741"/>
                        <a:pt x="10363" y="210069"/>
                      </a:cubicBezTo>
                      <a:lnTo>
                        <a:pt x="1982170" y="66"/>
                      </a:lnTo>
                      <a:cubicBezTo>
                        <a:pt x="1989061" y="-662"/>
                        <a:pt x="1994998" y="4716"/>
                        <a:pt x="1994998" y="11605"/>
                      </a:cubicBezTo>
                      <a:close/>
                    </a:path>
                  </a:pathLst>
                </a:custGeom>
                <a:solidFill>
                  <a:srgbClr val="7555F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50" name="Google Shape;50;p20"/>
                <p:cNvSpPr/>
                <p:nvPr/>
              </p:nvSpPr>
              <p:spPr>
                <a:xfrm>
                  <a:off x="2684709" y="3900747"/>
                  <a:ext cx="2038587" cy="270926"/>
                </a:xfrm>
                <a:custGeom>
                  <a:avLst/>
                  <a:gdLst/>
                  <a:ahLst/>
                  <a:cxnLst/>
                  <a:rect l="l" t="t" r="r" b="b"/>
                  <a:pathLst>
                    <a:path w="2038587" h="270926" extrusionOk="0">
                      <a:moveTo>
                        <a:pt x="2034491" y="9427"/>
                      </a:moveTo>
                      <a:cubicBezTo>
                        <a:pt x="2035723" y="16037"/>
                        <a:pt x="2037011" y="22647"/>
                        <a:pt x="2038356" y="29200"/>
                      </a:cubicBezTo>
                      <a:cubicBezTo>
                        <a:pt x="2039700" y="35866"/>
                        <a:pt x="2035051" y="42252"/>
                        <a:pt x="2028329" y="42980"/>
                      </a:cubicBezTo>
                      <a:lnTo>
                        <a:pt x="12885" y="270852"/>
                      </a:lnTo>
                      <a:cubicBezTo>
                        <a:pt x="5939" y="271636"/>
                        <a:pt x="-110" y="266146"/>
                        <a:pt x="2" y="259201"/>
                      </a:cubicBezTo>
                      <a:cubicBezTo>
                        <a:pt x="58" y="252479"/>
                        <a:pt x="170" y="245701"/>
                        <a:pt x="282" y="238867"/>
                      </a:cubicBezTo>
                      <a:cubicBezTo>
                        <a:pt x="338" y="233041"/>
                        <a:pt x="4763" y="228112"/>
                        <a:pt x="10589" y="227496"/>
                      </a:cubicBezTo>
                      <a:lnTo>
                        <a:pt x="2021887" y="72"/>
                      </a:lnTo>
                      <a:cubicBezTo>
                        <a:pt x="2027937" y="-600"/>
                        <a:pt x="2033426" y="3489"/>
                        <a:pt x="2034547" y="9427"/>
                      </a:cubicBezTo>
                      <a:close/>
                    </a:path>
                  </a:pathLst>
                </a:custGeom>
                <a:solidFill>
                  <a:srgbClr val="7555F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51" name="Google Shape;51;p20"/>
                <p:cNvSpPr/>
                <p:nvPr/>
              </p:nvSpPr>
              <p:spPr>
                <a:xfrm>
                  <a:off x="2685157" y="3258538"/>
                  <a:ext cx="2005274" cy="247765"/>
                </a:xfrm>
                <a:custGeom>
                  <a:avLst/>
                  <a:gdLst/>
                  <a:ahLst/>
                  <a:cxnLst/>
                  <a:rect l="l" t="t" r="r" b="b"/>
                  <a:pathLst>
                    <a:path w="2005274" h="247765" extrusionOk="0">
                      <a:moveTo>
                        <a:pt x="2005251" y="12273"/>
                      </a:moveTo>
                      <a:cubicBezTo>
                        <a:pt x="2004803" y="19107"/>
                        <a:pt x="2004411" y="25885"/>
                        <a:pt x="2004019" y="32719"/>
                      </a:cubicBezTo>
                      <a:cubicBezTo>
                        <a:pt x="2003683" y="38376"/>
                        <a:pt x="1999313" y="42970"/>
                        <a:pt x="1993656" y="43586"/>
                      </a:cubicBezTo>
                      <a:lnTo>
                        <a:pt x="13166" y="247707"/>
                      </a:lnTo>
                      <a:cubicBezTo>
                        <a:pt x="6444" y="248379"/>
                        <a:pt x="506" y="243226"/>
                        <a:pt x="394" y="236448"/>
                      </a:cubicBezTo>
                      <a:cubicBezTo>
                        <a:pt x="282" y="229726"/>
                        <a:pt x="114" y="223004"/>
                        <a:pt x="2" y="216170"/>
                      </a:cubicBezTo>
                      <a:cubicBezTo>
                        <a:pt x="-110" y="210120"/>
                        <a:pt x="4371" y="204967"/>
                        <a:pt x="10421" y="204351"/>
                      </a:cubicBezTo>
                      <a:lnTo>
                        <a:pt x="1992535" y="62"/>
                      </a:lnTo>
                      <a:cubicBezTo>
                        <a:pt x="1999649" y="-666"/>
                        <a:pt x="2005699" y="5159"/>
                        <a:pt x="2005251" y="12273"/>
                      </a:cubicBezTo>
                      <a:close/>
                    </a:path>
                  </a:pathLst>
                </a:custGeom>
                <a:solidFill>
                  <a:srgbClr val="7555F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52" name="Google Shape;52;p20"/>
                <p:cNvSpPr/>
                <p:nvPr/>
              </p:nvSpPr>
              <p:spPr>
                <a:xfrm>
                  <a:off x="2762494" y="4519587"/>
                  <a:ext cx="2216183" cy="309162"/>
                </a:xfrm>
                <a:custGeom>
                  <a:avLst/>
                  <a:gdLst/>
                  <a:ahLst/>
                  <a:cxnLst/>
                  <a:rect l="l" t="t" r="r" b="b"/>
                  <a:pathLst>
                    <a:path w="2216183" h="309162" extrusionOk="0">
                      <a:moveTo>
                        <a:pt x="2201662" y="5190"/>
                      </a:moveTo>
                      <a:cubicBezTo>
                        <a:pt x="2205752" y="11464"/>
                        <a:pt x="2209953" y="17681"/>
                        <a:pt x="2214154" y="23843"/>
                      </a:cubicBezTo>
                      <a:cubicBezTo>
                        <a:pt x="2219027" y="31013"/>
                        <a:pt x="2214658" y="40816"/>
                        <a:pt x="2206032" y="41880"/>
                      </a:cubicBezTo>
                      <a:lnTo>
                        <a:pt x="21588" y="309075"/>
                      </a:lnTo>
                      <a:cubicBezTo>
                        <a:pt x="16603" y="309691"/>
                        <a:pt x="11730" y="307002"/>
                        <a:pt x="9657" y="302465"/>
                      </a:cubicBezTo>
                      <a:cubicBezTo>
                        <a:pt x="6688" y="296023"/>
                        <a:pt x="3832" y="289525"/>
                        <a:pt x="975" y="282972"/>
                      </a:cubicBezTo>
                      <a:cubicBezTo>
                        <a:pt x="-2106" y="275858"/>
                        <a:pt x="2431" y="267735"/>
                        <a:pt x="10161" y="266783"/>
                      </a:cubicBezTo>
                      <a:lnTo>
                        <a:pt x="2190683" y="93"/>
                      </a:lnTo>
                      <a:cubicBezTo>
                        <a:pt x="2195052" y="-468"/>
                        <a:pt x="2199310" y="1549"/>
                        <a:pt x="2201718" y="5190"/>
                      </a:cubicBezTo>
                      <a:close/>
                    </a:path>
                  </a:pathLst>
                </a:custGeom>
                <a:solidFill>
                  <a:srgbClr val="7555F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53" name="Google Shape;53;p20"/>
                <p:cNvSpPr/>
                <p:nvPr/>
              </p:nvSpPr>
              <p:spPr>
                <a:xfrm>
                  <a:off x="2699864" y="4317096"/>
                  <a:ext cx="2162180" cy="297221"/>
                </a:xfrm>
                <a:custGeom>
                  <a:avLst/>
                  <a:gdLst/>
                  <a:ahLst/>
                  <a:cxnLst/>
                  <a:rect l="l" t="t" r="r" b="b"/>
                  <a:pathLst>
                    <a:path w="2162180" h="297221" extrusionOk="0">
                      <a:moveTo>
                        <a:pt x="2151869" y="6641"/>
                      </a:moveTo>
                      <a:cubicBezTo>
                        <a:pt x="2154894" y="13027"/>
                        <a:pt x="2157919" y="19413"/>
                        <a:pt x="2160999" y="25743"/>
                      </a:cubicBezTo>
                      <a:cubicBezTo>
                        <a:pt x="2164472" y="32912"/>
                        <a:pt x="2159935" y="41371"/>
                        <a:pt x="2151981" y="42323"/>
                      </a:cubicBezTo>
                      <a:lnTo>
                        <a:pt x="16271" y="297139"/>
                      </a:lnTo>
                      <a:cubicBezTo>
                        <a:pt x="10166" y="297866"/>
                        <a:pt x="4564" y="293721"/>
                        <a:pt x="3500" y="287728"/>
                      </a:cubicBezTo>
                      <a:cubicBezTo>
                        <a:pt x="2323" y="281006"/>
                        <a:pt x="1203" y="274228"/>
                        <a:pt x="139" y="267394"/>
                      </a:cubicBezTo>
                      <a:cubicBezTo>
                        <a:pt x="-869" y="260952"/>
                        <a:pt x="3724" y="254903"/>
                        <a:pt x="10222" y="254174"/>
                      </a:cubicBezTo>
                      <a:lnTo>
                        <a:pt x="2140050" y="87"/>
                      </a:lnTo>
                      <a:cubicBezTo>
                        <a:pt x="2144979" y="-529"/>
                        <a:pt x="2149740" y="2160"/>
                        <a:pt x="2151869" y="6697"/>
                      </a:cubicBezTo>
                      <a:close/>
                    </a:path>
                  </a:pathLst>
                </a:custGeom>
                <a:solidFill>
                  <a:srgbClr val="7555F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54" name="Google Shape;54;p20"/>
                <p:cNvSpPr/>
                <p:nvPr/>
              </p:nvSpPr>
              <p:spPr>
                <a:xfrm>
                  <a:off x="2684205" y="4110637"/>
                  <a:ext cx="2094346" cy="283478"/>
                </a:xfrm>
                <a:custGeom>
                  <a:avLst/>
                  <a:gdLst/>
                  <a:ahLst/>
                  <a:cxnLst/>
                  <a:rect l="l" t="t" r="r" b="b"/>
                  <a:pathLst>
                    <a:path w="2094346" h="283478" extrusionOk="0">
                      <a:moveTo>
                        <a:pt x="2087426" y="8027"/>
                      </a:moveTo>
                      <a:cubicBezTo>
                        <a:pt x="2089498" y="14525"/>
                        <a:pt x="2091571" y="21022"/>
                        <a:pt x="2093756" y="27520"/>
                      </a:cubicBezTo>
                      <a:cubicBezTo>
                        <a:pt x="2096052" y="34522"/>
                        <a:pt x="2091403" y="41804"/>
                        <a:pt x="2084121" y="42700"/>
                      </a:cubicBezTo>
                      <a:lnTo>
                        <a:pt x="13334" y="283400"/>
                      </a:lnTo>
                      <a:cubicBezTo>
                        <a:pt x="6556" y="284184"/>
                        <a:pt x="562" y="278974"/>
                        <a:pt x="394" y="272197"/>
                      </a:cubicBezTo>
                      <a:cubicBezTo>
                        <a:pt x="226" y="265475"/>
                        <a:pt x="114" y="258697"/>
                        <a:pt x="2" y="251807"/>
                      </a:cubicBezTo>
                      <a:cubicBezTo>
                        <a:pt x="-110" y="245869"/>
                        <a:pt x="4371" y="240772"/>
                        <a:pt x="10253" y="240100"/>
                      </a:cubicBezTo>
                      <a:lnTo>
                        <a:pt x="2075102" y="73"/>
                      </a:lnTo>
                      <a:cubicBezTo>
                        <a:pt x="2080592" y="-544"/>
                        <a:pt x="2085802" y="2817"/>
                        <a:pt x="2087482" y="8083"/>
                      </a:cubicBezTo>
                      <a:close/>
                    </a:path>
                  </a:pathLst>
                </a:custGeom>
                <a:solidFill>
                  <a:srgbClr val="7555F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55" name="Google Shape;55;p20"/>
                <p:cNvSpPr/>
                <p:nvPr/>
              </p:nvSpPr>
              <p:spPr>
                <a:xfrm>
                  <a:off x="2679157" y="3042599"/>
                  <a:ext cx="2028553" cy="243115"/>
                </a:xfrm>
                <a:custGeom>
                  <a:avLst/>
                  <a:gdLst/>
                  <a:ahLst/>
                  <a:cxnLst/>
                  <a:rect l="l" t="t" r="r" b="b"/>
                  <a:pathLst>
                    <a:path w="2028553" h="243115" extrusionOk="0">
                      <a:moveTo>
                        <a:pt x="2028503" y="12663"/>
                      </a:moveTo>
                      <a:cubicBezTo>
                        <a:pt x="2027887" y="19497"/>
                        <a:pt x="2027215" y="26331"/>
                        <a:pt x="2026599" y="33165"/>
                      </a:cubicBezTo>
                      <a:cubicBezTo>
                        <a:pt x="2026095" y="38710"/>
                        <a:pt x="2021725" y="43080"/>
                        <a:pt x="2016236" y="43640"/>
                      </a:cubicBezTo>
                      <a:lnTo>
                        <a:pt x="13396" y="243056"/>
                      </a:lnTo>
                      <a:cubicBezTo>
                        <a:pt x="6730" y="243728"/>
                        <a:pt x="904" y="238630"/>
                        <a:pt x="680" y="231908"/>
                      </a:cubicBezTo>
                      <a:cubicBezTo>
                        <a:pt x="456" y="225187"/>
                        <a:pt x="232" y="218465"/>
                        <a:pt x="8" y="211687"/>
                      </a:cubicBezTo>
                      <a:cubicBezTo>
                        <a:pt x="-216" y="205581"/>
                        <a:pt x="4377" y="200316"/>
                        <a:pt x="10427" y="199699"/>
                      </a:cubicBezTo>
                      <a:lnTo>
                        <a:pt x="2015844" y="60"/>
                      </a:lnTo>
                      <a:cubicBezTo>
                        <a:pt x="2023070" y="-669"/>
                        <a:pt x="2029175" y="5381"/>
                        <a:pt x="2028503" y="12663"/>
                      </a:cubicBezTo>
                      <a:close/>
                    </a:path>
                  </a:pathLst>
                </a:custGeom>
                <a:solidFill>
                  <a:srgbClr val="7555F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56" name="Google Shape;56;p20"/>
                <p:cNvSpPr/>
                <p:nvPr/>
              </p:nvSpPr>
              <p:spPr>
                <a:xfrm>
                  <a:off x="2533220" y="1772470"/>
                  <a:ext cx="2134316" cy="203296"/>
                </a:xfrm>
                <a:custGeom>
                  <a:avLst/>
                  <a:gdLst/>
                  <a:ahLst/>
                  <a:cxnLst/>
                  <a:rect l="l" t="t" r="r" b="b"/>
                  <a:pathLst>
                    <a:path w="2134316" h="203296" extrusionOk="0">
                      <a:moveTo>
                        <a:pt x="2114672" y="34"/>
                      </a:moveTo>
                      <a:cubicBezTo>
                        <a:pt x="2119826" y="-359"/>
                        <a:pt x="2124643" y="2722"/>
                        <a:pt x="2126435" y="7540"/>
                      </a:cubicBezTo>
                      <a:cubicBezTo>
                        <a:pt x="2128900" y="14149"/>
                        <a:pt x="2131309" y="20759"/>
                        <a:pt x="2133661" y="27425"/>
                      </a:cubicBezTo>
                      <a:cubicBezTo>
                        <a:pt x="2133661" y="27425"/>
                        <a:pt x="2133661" y="27537"/>
                        <a:pt x="2133661" y="27593"/>
                      </a:cubicBezTo>
                      <a:cubicBezTo>
                        <a:pt x="2136182" y="34763"/>
                        <a:pt x="2131141" y="42325"/>
                        <a:pt x="2123578" y="42886"/>
                      </a:cubicBezTo>
                      <a:lnTo>
                        <a:pt x="18117" y="203258"/>
                      </a:lnTo>
                      <a:cubicBezTo>
                        <a:pt x="12628" y="203706"/>
                        <a:pt x="7586" y="200121"/>
                        <a:pt x="6074" y="194744"/>
                      </a:cubicBezTo>
                      <a:cubicBezTo>
                        <a:pt x="4226" y="188134"/>
                        <a:pt x="2377" y="181524"/>
                        <a:pt x="473" y="175026"/>
                      </a:cubicBezTo>
                      <a:cubicBezTo>
                        <a:pt x="-1600" y="167968"/>
                        <a:pt x="3385" y="160855"/>
                        <a:pt x="10723" y="160294"/>
                      </a:cubicBezTo>
                      <a:lnTo>
                        <a:pt x="2114672" y="34"/>
                      </a:lnTo>
                      <a:close/>
                    </a:path>
                  </a:pathLst>
                </a:custGeom>
                <a:solidFill>
                  <a:srgbClr val="7555F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57" name="Google Shape;57;p20"/>
                <p:cNvSpPr/>
                <p:nvPr/>
              </p:nvSpPr>
              <p:spPr>
                <a:xfrm>
                  <a:off x="2584012" y="1978831"/>
                  <a:ext cx="2139331" cy="212879"/>
                </a:xfrm>
                <a:custGeom>
                  <a:avLst/>
                  <a:gdLst/>
                  <a:ahLst/>
                  <a:cxnLst/>
                  <a:rect l="l" t="t" r="r" b="b"/>
                  <a:pathLst>
                    <a:path w="2139331" h="212879" extrusionOk="0">
                      <a:moveTo>
                        <a:pt x="2135076" y="9165"/>
                      </a:moveTo>
                      <a:cubicBezTo>
                        <a:pt x="2136477" y="15887"/>
                        <a:pt x="2137821" y="22553"/>
                        <a:pt x="2139110" y="29275"/>
                      </a:cubicBezTo>
                      <a:cubicBezTo>
                        <a:pt x="2140454" y="36053"/>
                        <a:pt x="2135524" y="42495"/>
                        <a:pt x="2128635" y="43055"/>
                      </a:cubicBezTo>
                      <a:lnTo>
                        <a:pt x="16228" y="212838"/>
                      </a:lnTo>
                      <a:cubicBezTo>
                        <a:pt x="10290" y="213342"/>
                        <a:pt x="4968" y="209197"/>
                        <a:pt x="3904" y="203316"/>
                      </a:cubicBezTo>
                      <a:cubicBezTo>
                        <a:pt x="2672" y="196650"/>
                        <a:pt x="1439" y="189984"/>
                        <a:pt x="207" y="183430"/>
                      </a:cubicBezTo>
                      <a:cubicBezTo>
                        <a:pt x="-1081" y="176652"/>
                        <a:pt x="3792" y="170322"/>
                        <a:pt x="10682" y="169762"/>
                      </a:cubicBezTo>
                      <a:lnTo>
                        <a:pt x="2122809" y="35"/>
                      </a:lnTo>
                      <a:cubicBezTo>
                        <a:pt x="2128635" y="-413"/>
                        <a:pt x="2133956" y="3508"/>
                        <a:pt x="2135132" y="9221"/>
                      </a:cubicBezTo>
                      <a:close/>
                    </a:path>
                  </a:pathLst>
                </a:custGeom>
                <a:solidFill>
                  <a:srgbClr val="7555F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58" name="Google Shape;58;p20"/>
                <p:cNvSpPr/>
                <p:nvPr/>
              </p:nvSpPr>
              <p:spPr>
                <a:xfrm>
                  <a:off x="2337311" y="1369221"/>
                  <a:ext cx="2231387" cy="389595"/>
                </a:xfrm>
                <a:custGeom>
                  <a:avLst/>
                  <a:gdLst/>
                  <a:ahLst/>
                  <a:cxnLst/>
                  <a:rect l="l" t="t" r="r" b="b"/>
                  <a:pathLst>
                    <a:path w="2231387" h="389595" extrusionOk="0">
                      <a:moveTo>
                        <a:pt x="2220731" y="231203"/>
                      </a:moveTo>
                      <a:lnTo>
                        <a:pt x="137845" y="389559"/>
                      </a:lnTo>
                      <a:cubicBezTo>
                        <a:pt x="132915" y="389951"/>
                        <a:pt x="128322" y="387150"/>
                        <a:pt x="126361" y="382613"/>
                      </a:cubicBezTo>
                      <a:cubicBezTo>
                        <a:pt x="102667" y="328278"/>
                        <a:pt x="76508" y="277416"/>
                        <a:pt x="47547" y="228402"/>
                      </a:cubicBezTo>
                      <a:cubicBezTo>
                        <a:pt x="32927" y="203699"/>
                        <a:pt x="17747" y="179668"/>
                        <a:pt x="2007" y="156254"/>
                      </a:cubicBezTo>
                      <a:cubicBezTo>
                        <a:pt x="-2979" y="148804"/>
                        <a:pt x="1839" y="138777"/>
                        <a:pt x="10801" y="138161"/>
                      </a:cubicBezTo>
                      <a:lnTo>
                        <a:pt x="2060470" y="26"/>
                      </a:lnTo>
                      <a:cubicBezTo>
                        <a:pt x="2063831" y="-198"/>
                        <a:pt x="2067192" y="1034"/>
                        <a:pt x="2069545" y="3443"/>
                      </a:cubicBezTo>
                      <a:cubicBezTo>
                        <a:pt x="2130602" y="65340"/>
                        <a:pt x="2184153" y="135584"/>
                        <a:pt x="2229806" y="213838"/>
                      </a:cubicBezTo>
                      <a:cubicBezTo>
                        <a:pt x="2234119" y="221176"/>
                        <a:pt x="2229134" y="230530"/>
                        <a:pt x="2220620" y="231203"/>
                      </a:cubicBezTo>
                      <a:close/>
                    </a:path>
                  </a:pathLst>
                </a:custGeom>
                <a:solidFill>
                  <a:srgbClr val="7555F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59" name="Google Shape;59;p20"/>
                <p:cNvSpPr/>
                <p:nvPr/>
              </p:nvSpPr>
              <p:spPr>
                <a:xfrm>
                  <a:off x="2670023" y="2826892"/>
                  <a:ext cx="2058807" cy="238672"/>
                </a:xfrm>
                <a:custGeom>
                  <a:avLst/>
                  <a:gdLst/>
                  <a:ahLst/>
                  <a:cxnLst/>
                  <a:rect l="l" t="t" r="r" b="b"/>
                  <a:pathLst>
                    <a:path w="2058807" h="238672" extrusionOk="0">
                      <a:moveTo>
                        <a:pt x="2058700" y="12711"/>
                      </a:moveTo>
                      <a:cubicBezTo>
                        <a:pt x="2058028" y="19545"/>
                        <a:pt x="2057356" y="26379"/>
                        <a:pt x="2056683" y="33212"/>
                      </a:cubicBezTo>
                      <a:cubicBezTo>
                        <a:pt x="2056123" y="38758"/>
                        <a:pt x="2051754" y="43127"/>
                        <a:pt x="2046264" y="43631"/>
                      </a:cubicBezTo>
                      <a:lnTo>
                        <a:pt x="13624" y="238622"/>
                      </a:lnTo>
                      <a:cubicBezTo>
                        <a:pt x="7014" y="239238"/>
                        <a:pt x="1244" y="234197"/>
                        <a:pt x="964" y="227587"/>
                      </a:cubicBezTo>
                      <a:cubicBezTo>
                        <a:pt x="628" y="220809"/>
                        <a:pt x="348" y="214087"/>
                        <a:pt x="12" y="207365"/>
                      </a:cubicBezTo>
                      <a:cubicBezTo>
                        <a:pt x="-268" y="201203"/>
                        <a:pt x="4325" y="195882"/>
                        <a:pt x="10487" y="195322"/>
                      </a:cubicBezTo>
                      <a:lnTo>
                        <a:pt x="2046097" y="51"/>
                      </a:lnTo>
                      <a:cubicBezTo>
                        <a:pt x="2053379" y="-621"/>
                        <a:pt x="2059428" y="5429"/>
                        <a:pt x="2058756" y="12711"/>
                      </a:cubicBezTo>
                      <a:close/>
                    </a:path>
                  </a:pathLst>
                </a:custGeom>
                <a:solidFill>
                  <a:srgbClr val="7555F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60" name="Google Shape;60;p20"/>
                <p:cNvSpPr/>
                <p:nvPr/>
              </p:nvSpPr>
              <p:spPr>
                <a:xfrm>
                  <a:off x="2657856" y="2612182"/>
                  <a:ext cx="2089380" cy="233913"/>
                </a:xfrm>
                <a:custGeom>
                  <a:avLst/>
                  <a:gdLst/>
                  <a:ahLst/>
                  <a:cxnLst/>
                  <a:rect l="l" t="t" r="r" b="b"/>
                  <a:pathLst>
                    <a:path w="2089380" h="233913" extrusionOk="0">
                      <a:moveTo>
                        <a:pt x="2089352" y="12376"/>
                      </a:moveTo>
                      <a:cubicBezTo>
                        <a:pt x="2088903" y="19210"/>
                        <a:pt x="2088399" y="25988"/>
                        <a:pt x="2087895" y="32822"/>
                      </a:cubicBezTo>
                      <a:cubicBezTo>
                        <a:pt x="2087503" y="38479"/>
                        <a:pt x="2083022" y="43016"/>
                        <a:pt x="2077364" y="43577"/>
                      </a:cubicBezTo>
                      <a:lnTo>
                        <a:pt x="13915" y="233862"/>
                      </a:lnTo>
                      <a:cubicBezTo>
                        <a:pt x="7417" y="234478"/>
                        <a:pt x="1704" y="229549"/>
                        <a:pt x="1311" y="222995"/>
                      </a:cubicBezTo>
                      <a:cubicBezTo>
                        <a:pt x="863" y="216217"/>
                        <a:pt x="471" y="209495"/>
                        <a:pt x="23" y="202829"/>
                      </a:cubicBezTo>
                      <a:cubicBezTo>
                        <a:pt x="-369" y="196555"/>
                        <a:pt x="4280" y="191122"/>
                        <a:pt x="10498" y="190562"/>
                      </a:cubicBezTo>
                      <a:lnTo>
                        <a:pt x="2076692" y="52"/>
                      </a:lnTo>
                      <a:cubicBezTo>
                        <a:pt x="2083806" y="-620"/>
                        <a:pt x="2089856" y="5262"/>
                        <a:pt x="2089352" y="12432"/>
                      </a:cubicBezTo>
                      <a:close/>
                    </a:path>
                  </a:pathLst>
                </a:custGeom>
                <a:solidFill>
                  <a:srgbClr val="7555F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61" name="Google Shape;61;p20"/>
                <p:cNvSpPr/>
                <p:nvPr/>
              </p:nvSpPr>
              <p:spPr>
                <a:xfrm>
                  <a:off x="2641197" y="2398823"/>
                  <a:ext cx="2115197" cy="228244"/>
                </a:xfrm>
                <a:custGeom>
                  <a:avLst/>
                  <a:gdLst/>
                  <a:ahLst/>
                  <a:cxnLst/>
                  <a:rect l="l" t="t" r="r" b="b"/>
                  <a:pathLst>
                    <a:path w="2115197" h="228244" extrusionOk="0">
                      <a:moveTo>
                        <a:pt x="2115141" y="11755"/>
                      </a:moveTo>
                      <a:cubicBezTo>
                        <a:pt x="2115085" y="18533"/>
                        <a:pt x="2114973" y="25367"/>
                        <a:pt x="2114861" y="32145"/>
                      </a:cubicBezTo>
                      <a:cubicBezTo>
                        <a:pt x="2114749" y="38082"/>
                        <a:pt x="2110156" y="42956"/>
                        <a:pt x="2104274" y="43516"/>
                      </a:cubicBezTo>
                      <a:lnTo>
                        <a:pt x="14385" y="228199"/>
                      </a:lnTo>
                      <a:cubicBezTo>
                        <a:pt x="8000" y="228760"/>
                        <a:pt x="2398" y="223998"/>
                        <a:pt x="1838" y="217613"/>
                      </a:cubicBezTo>
                      <a:cubicBezTo>
                        <a:pt x="1278" y="210891"/>
                        <a:pt x="661" y="204169"/>
                        <a:pt x="45" y="197503"/>
                      </a:cubicBezTo>
                      <a:cubicBezTo>
                        <a:pt x="-515" y="191117"/>
                        <a:pt x="4191" y="185516"/>
                        <a:pt x="10576" y="184955"/>
                      </a:cubicBezTo>
                      <a:lnTo>
                        <a:pt x="2102538" y="48"/>
                      </a:lnTo>
                      <a:cubicBezTo>
                        <a:pt x="2109371" y="-568"/>
                        <a:pt x="2115253" y="4865"/>
                        <a:pt x="2115197" y="11699"/>
                      </a:cubicBezTo>
                      <a:close/>
                    </a:path>
                  </a:pathLst>
                </a:custGeom>
                <a:solidFill>
                  <a:srgbClr val="7555F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62" name="Google Shape;62;p20"/>
                <p:cNvSpPr/>
                <p:nvPr/>
              </p:nvSpPr>
              <p:spPr>
                <a:xfrm>
                  <a:off x="2617844" y="2187591"/>
                  <a:ext cx="2132978" cy="221289"/>
                </a:xfrm>
                <a:custGeom>
                  <a:avLst/>
                  <a:gdLst/>
                  <a:ahLst/>
                  <a:cxnLst/>
                  <a:rect l="l" t="t" r="r" b="b"/>
                  <a:pathLst>
                    <a:path w="2132978" h="221289" extrusionOk="0">
                      <a:moveTo>
                        <a:pt x="2131380" y="10688"/>
                      </a:moveTo>
                      <a:cubicBezTo>
                        <a:pt x="2131941" y="17466"/>
                        <a:pt x="2132445" y="24188"/>
                        <a:pt x="2132949" y="30965"/>
                      </a:cubicBezTo>
                      <a:cubicBezTo>
                        <a:pt x="2133397" y="37295"/>
                        <a:pt x="2128636" y="42785"/>
                        <a:pt x="2122362" y="43345"/>
                      </a:cubicBezTo>
                      <a:lnTo>
                        <a:pt x="15108" y="221251"/>
                      </a:lnTo>
                      <a:cubicBezTo>
                        <a:pt x="8891" y="221755"/>
                        <a:pt x="3401" y="217274"/>
                        <a:pt x="2617" y="211056"/>
                      </a:cubicBezTo>
                      <a:cubicBezTo>
                        <a:pt x="1777" y="204334"/>
                        <a:pt x="936" y="197668"/>
                        <a:pt x="96" y="191058"/>
                      </a:cubicBezTo>
                      <a:cubicBezTo>
                        <a:pt x="-744" y="184504"/>
                        <a:pt x="4017" y="178623"/>
                        <a:pt x="10627" y="178063"/>
                      </a:cubicBezTo>
                      <a:lnTo>
                        <a:pt x="2118833" y="45"/>
                      </a:lnTo>
                      <a:cubicBezTo>
                        <a:pt x="2125219" y="-515"/>
                        <a:pt x="2130876" y="4246"/>
                        <a:pt x="2131380" y="10632"/>
                      </a:cubicBezTo>
                      <a:close/>
                    </a:path>
                  </a:pathLst>
                </a:custGeom>
                <a:solidFill>
                  <a:srgbClr val="7555F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grpSp>
        </p:grpSp>
        <p:grpSp>
          <p:nvGrpSpPr>
            <p:cNvPr id="63" name="Google Shape;63;p20"/>
            <p:cNvGrpSpPr/>
            <p:nvPr/>
          </p:nvGrpSpPr>
          <p:grpSpPr>
            <a:xfrm>
              <a:off x="1187335" y="2360348"/>
              <a:ext cx="2106828" cy="1364424"/>
              <a:chOff x="1187335" y="2360348"/>
              <a:chExt cx="2106828" cy="1364424"/>
            </a:xfrm>
          </p:grpSpPr>
          <p:grpSp>
            <p:nvGrpSpPr>
              <p:cNvPr id="64" name="Google Shape;64;p20"/>
              <p:cNvGrpSpPr/>
              <p:nvPr/>
            </p:nvGrpSpPr>
            <p:grpSpPr>
              <a:xfrm>
                <a:off x="1827233" y="2621869"/>
                <a:ext cx="827136" cy="841411"/>
                <a:chOff x="1827233" y="2621869"/>
                <a:chExt cx="827136" cy="841411"/>
              </a:xfrm>
            </p:grpSpPr>
            <p:sp>
              <p:nvSpPr>
                <p:cNvPr id="65" name="Google Shape;65;p20"/>
                <p:cNvSpPr/>
                <p:nvPr/>
              </p:nvSpPr>
              <p:spPr>
                <a:xfrm>
                  <a:off x="1988933" y="2783740"/>
                  <a:ext cx="503428" cy="517725"/>
                </a:xfrm>
                <a:custGeom>
                  <a:avLst/>
                  <a:gdLst/>
                  <a:ahLst/>
                  <a:cxnLst/>
                  <a:rect l="l" t="t" r="r" b="b"/>
                  <a:pathLst>
                    <a:path w="503428" h="517725" extrusionOk="0">
                      <a:moveTo>
                        <a:pt x="253703" y="126"/>
                      </a:moveTo>
                      <a:cubicBezTo>
                        <a:pt x="392677" y="-4299"/>
                        <a:pt x="504541" y="108013"/>
                        <a:pt x="503420" y="250909"/>
                      </a:cubicBezTo>
                      <a:cubicBezTo>
                        <a:pt x="502356" y="393804"/>
                        <a:pt x="388756" y="513230"/>
                        <a:pt x="249781" y="517599"/>
                      </a:cubicBezTo>
                      <a:cubicBezTo>
                        <a:pt x="110750" y="522024"/>
                        <a:pt x="-1057" y="409769"/>
                        <a:pt x="8" y="266817"/>
                      </a:cubicBezTo>
                      <a:cubicBezTo>
                        <a:pt x="1072" y="123921"/>
                        <a:pt x="114672" y="4496"/>
                        <a:pt x="253646" y="71"/>
                      </a:cubicBezTo>
                      <a:close/>
                    </a:path>
                  </a:pathLst>
                </a:custGeom>
                <a:solidFill>
                  <a:srgbClr val="29266D"/>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grpSp>
              <p:nvGrpSpPr>
                <p:cNvPr id="66" name="Google Shape;66;p20"/>
                <p:cNvGrpSpPr/>
                <p:nvPr/>
              </p:nvGrpSpPr>
              <p:grpSpPr>
                <a:xfrm>
                  <a:off x="1827233" y="2621869"/>
                  <a:ext cx="827136" cy="841411"/>
                  <a:chOff x="1827233" y="2621869"/>
                  <a:chExt cx="827136" cy="841411"/>
                </a:xfrm>
              </p:grpSpPr>
              <p:sp>
                <p:nvSpPr>
                  <p:cNvPr id="67" name="Google Shape;67;p20"/>
                  <p:cNvSpPr/>
                  <p:nvPr/>
                </p:nvSpPr>
                <p:spPr>
                  <a:xfrm>
                    <a:off x="2237482" y="2621869"/>
                    <a:ext cx="400680" cy="383651"/>
                  </a:xfrm>
                  <a:custGeom>
                    <a:avLst/>
                    <a:gdLst/>
                    <a:ahLst/>
                    <a:cxnLst/>
                    <a:rect l="l" t="t" r="r" b="b"/>
                    <a:pathLst>
                      <a:path w="400680" h="383651" extrusionOk="0">
                        <a:moveTo>
                          <a:pt x="89009" y="383596"/>
                        </a:moveTo>
                        <a:cubicBezTo>
                          <a:pt x="86096" y="374353"/>
                          <a:pt x="82175" y="365838"/>
                          <a:pt x="77190" y="358220"/>
                        </a:cubicBezTo>
                        <a:cubicBezTo>
                          <a:pt x="72260" y="350490"/>
                          <a:pt x="65594" y="344440"/>
                          <a:pt x="58760" y="339175"/>
                        </a:cubicBezTo>
                        <a:cubicBezTo>
                          <a:pt x="51814" y="334190"/>
                          <a:pt x="44476" y="329652"/>
                          <a:pt x="36298" y="327580"/>
                        </a:cubicBezTo>
                        <a:cubicBezTo>
                          <a:pt x="28176" y="325283"/>
                          <a:pt x="19662" y="324107"/>
                          <a:pt x="10251" y="323995"/>
                        </a:cubicBezTo>
                        <a:lnTo>
                          <a:pt x="0" y="112"/>
                        </a:lnTo>
                        <a:cubicBezTo>
                          <a:pt x="44196" y="-896"/>
                          <a:pt x="89289" y="4874"/>
                          <a:pt x="132421" y="18149"/>
                        </a:cubicBezTo>
                        <a:cubicBezTo>
                          <a:pt x="175721" y="31089"/>
                          <a:pt x="216277" y="52599"/>
                          <a:pt x="252295" y="79262"/>
                        </a:cubicBezTo>
                        <a:cubicBezTo>
                          <a:pt x="288201" y="106150"/>
                          <a:pt x="319961" y="138471"/>
                          <a:pt x="344720" y="175385"/>
                        </a:cubicBezTo>
                        <a:cubicBezTo>
                          <a:pt x="369647" y="212188"/>
                          <a:pt x="388413" y="252687"/>
                          <a:pt x="400680" y="294867"/>
                        </a:cubicBezTo>
                        <a:lnTo>
                          <a:pt x="89009" y="383651"/>
                        </a:lnTo>
                        <a:close/>
                      </a:path>
                    </a:pathLst>
                  </a:custGeom>
                  <a:solidFill>
                    <a:srgbClr val="FFA39C"/>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68" name="Google Shape;68;p20"/>
                  <p:cNvSpPr/>
                  <p:nvPr/>
                </p:nvSpPr>
                <p:spPr>
                  <a:xfrm>
                    <a:off x="2262129" y="2916624"/>
                    <a:ext cx="392240" cy="519881"/>
                  </a:xfrm>
                  <a:custGeom>
                    <a:avLst/>
                    <a:gdLst/>
                    <a:ahLst/>
                    <a:cxnLst/>
                    <a:rect l="l" t="t" r="r" b="b"/>
                    <a:pathLst>
                      <a:path w="392240" h="519881" extrusionOk="0">
                        <a:moveTo>
                          <a:pt x="0" y="216837"/>
                        </a:moveTo>
                        <a:cubicBezTo>
                          <a:pt x="22462" y="208658"/>
                          <a:pt x="44364" y="189109"/>
                          <a:pt x="56352" y="164854"/>
                        </a:cubicBezTo>
                        <a:cubicBezTo>
                          <a:pt x="62402" y="152811"/>
                          <a:pt x="66211" y="139927"/>
                          <a:pt x="67555" y="126763"/>
                        </a:cubicBezTo>
                        <a:cubicBezTo>
                          <a:pt x="67555" y="123402"/>
                          <a:pt x="67723" y="120098"/>
                          <a:pt x="68171" y="116793"/>
                        </a:cubicBezTo>
                        <a:cubicBezTo>
                          <a:pt x="67779" y="113544"/>
                          <a:pt x="67611" y="110295"/>
                          <a:pt x="67723" y="106990"/>
                        </a:cubicBezTo>
                        <a:cubicBezTo>
                          <a:pt x="67331" y="103853"/>
                          <a:pt x="66603" y="100828"/>
                          <a:pt x="66435" y="97635"/>
                        </a:cubicBezTo>
                        <a:cubicBezTo>
                          <a:pt x="65874" y="94611"/>
                          <a:pt x="64754" y="91810"/>
                          <a:pt x="64362" y="88785"/>
                        </a:cubicBezTo>
                        <a:lnTo>
                          <a:pt x="376033" y="0"/>
                        </a:lnTo>
                        <a:cubicBezTo>
                          <a:pt x="390877" y="52319"/>
                          <a:pt x="395471" y="106374"/>
                          <a:pt x="390037" y="158916"/>
                        </a:cubicBezTo>
                        <a:cubicBezTo>
                          <a:pt x="384716" y="211683"/>
                          <a:pt x="369591" y="263442"/>
                          <a:pt x="345785" y="310551"/>
                        </a:cubicBezTo>
                        <a:cubicBezTo>
                          <a:pt x="322034" y="357716"/>
                          <a:pt x="289825" y="400344"/>
                          <a:pt x="250726" y="436082"/>
                        </a:cubicBezTo>
                        <a:cubicBezTo>
                          <a:pt x="211683" y="471820"/>
                          <a:pt x="165526" y="500724"/>
                          <a:pt x="114776" y="519881"/>
                        </a:cubicBezTo>
                        <a:lnTo>
                          <a:pt x="0" y="216837"/>
                        </a:lnTo>
                        <a:close/>
                      </a:path>
                    </a:pathLst>
                  </a:custGeom>
                  <a:solidFill>
                    <a:srgbClr val="DE483A"/>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69" name="Google Shape;69;p20"/>
                  <p:cNvSpPr/>
                  <p:nvPr/>
                </p:nvSpPr>
                <p:spPr>
                  <a:xfrm>
                    <a:off x="2017676" y="3127691"/>
                    <a:ext cx="359284" cy="335589"/>
                  </a:xfrm>
                  <a:custGeom>
                    <a:avLst/>
                    <a:gdLst/>
                    <a:ahLst/>
                    <a:cxnLst/>
                    <a:rect l="l" t="t" r="r" b="b"/>
                    <a:pathLst>
                      <a:path w="359284" h="335589" extrusionOk="0">
                        <a:moveTo>
                          <a:pt x="172304" y="56"/>
                        </a:moveTo>
                        <a:cubicBezTo>
                          <a:pt x="182499" y="6274"/>
                          <a:pt x="193534" y="10083"/>
                          <a:pt x="205858" y="11315"/>
                        </a:cubicBezTo>
                        <a:cubicBezTo>
                          <a:pt x="207314" y="11875"/>
                          <a:pt x="209050" y="11315"/>
                          <a:pt x="210619" y="11427"/>
                        </a:cubicBezTo>
                        <a:cubicBezTo>
                          <a:pt x="212243" y="11427"/>
                          <a:pt x="213812" y="11539"/>
                          <a:pt x="215436" y="11707"/>
                        </a:cubicBezTo>
                        <a:cubicBezTo>
                          <a:pt x="218685" y="11315"/>
                          <a:pt x="221934" y="10979"/>
                          <a:pt x="225239" y="10923"/>
                        </a:cubicBezTo>
                        <a:cubicBezTo>
                          <a:pt x="226807" y="10475"/>
                          <a:pt x="228432" y="10139"/>
                          <a:pt x="230056" y="9859"/>
                        </a:cubicBezTo>
                        <a:lnTo>
                          <a:pt x="232521" y="9523"/>
                        </a:lnTo>
                        <a:lnTo>
                          <a:pt x="233753" y="9411"/>
                        </a:lnTo>
                        <a:lnTo>
                          <a:pt x="234930" y="8963"/>
                        </a:lnTo>
                        <a:cubicBezTo>
                          <a:pt x="236498" y="8402"/>
                          <a:pt x="238067" y="7898"/>
                          <a:pt x="239691" y="7450"/>
                        </a:cubicBezTo>
                        <a:lnTo>
                          <a:pt x="242156" y="6890"/>
                        </a:lnTo>
                        <a:cubicBezTo>
                          <a:pt x="242940" y="6610"/>
                          <a:pt x="243724" y="6162"/>
                          <a:pt x="244508" y="5826"/>
                        </a:cubicBezTo>
                        <a:lnTo>
                          <a:pt x="359285" y="308870"/>
                        </a:lnTo>
                        <a:cubicBezTo>
                          <a:pt x="355700" y="310271"/>
                          <a:pt x="352171" y="311727"/>
                          <a:pt x="348585" y="312959"/>
                        </a:cubicBezTo>
                        <a:lnTo>
                          <a:pt x="337550" y="316377"/>
                        </a:lnTo>
                        <a:cubicBezTo>
                          <a:pt x="330212" y="318617"/>
                          <a:pt x="322818" y="320746"/>
                          <a:pt x="315368" y="322818"/>
                        </a:cubicBezTo>
                        <a:lnTo>
                          <a:pt x="309823" y="324331"/>
                        </a:lnTo>
                        <a:lnTo>
                          <a:pt x="304165" y="325507"/>
                        </a:lnTo>
                        <a:lnTo>
                          <a:pt x="292794" y="327748"/>
                        </a:lnTo>
                        <a:cubicBezTo>
                          <a:pt x="285232" y="329204"/>
                          <a:pt x="277614" y="330548"/>
                          <a:pt x="269996" y="331837"/>
                        </a:cubicBezTo>
                        <a:cubicBezTo>
                          <a:pt x="254703" y="333573"/>
                          <a:pt x="239243" y="334918"/>
                          <a:pt x="223839" y="335590"/>
                        </a:cubicBezTo>
                        <a:cubicBezTo>
                          <a:pt x="216108" y="335590"/>
                          <a:pt x="208322" y="335478"/>
                          <a:pt x="200592" y="335310"/>
                        </a:cubicBezTo>
                        <a:cubicBezTo>
                          <a:pt x="192806" y="334974"/>
                          <a:pt x="185132" y="335198"/>
                          <a:pt x="177346" y="334077"/>
                        </a:cubicBezTo>
                        <a:cubicBezTo>
                          <a:pt x="115112" y="328588"/>
                          <a:pt x="53271" y="307918"/>
                          <a:pt x="0" y="274477"/>
                        </a:cubicBezTo>
                        <a:lnTo>
                          <a:pt x="172304" y="0"/>
                        </a:lnTo>
                        <a:close/>
                      </a:path>
                    </a:pathLst>
                  </a:custGeom>
                  <a:solidFill>
                    <a:srgbClr val="DE483A"/>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70" name="Google Shape;70;p20"/>
                  <p:cNvSpPr/>
                  <p:nvPr/>
                </p:nvSpPr>
                <p:spPr>
                  <a:xfrm>
                    <a:off x="1827233" y="3027143"/>
                    <a:ext cx="362915" cy="375024"/>
                  </a:xfrm>
                  <a:custGeom>
                    <a:avLst/>
                    <a:gdLst/>
                    <a:ahLst/>
                    <a:cxnLst/>
                    <a:rect l="l" t="t" r="r" b="b"/>
                    <a:pathLst>
                      <a:path w="362915" h="375024" extrusionOk="0">
                        <a:moveTo>
                          <a:pt x="324264" y="19101"/>
                        </a:moveTo>
                        <a:cubicBezTo>
                          <a:pt x="323144" y="28120"/>
                          <a:pt x="324769" y="36802"/>
                          <a:pt x="325665" y="45036"/>
                        </a:cubicBezTo>
                        <a:cubicBezTo>
                          <a:pt x="326337" y="46997"/>
                          <a:pt x="326841" y="48958"/>
                          <a:pt x="327233" y="50974"/>
                        </a:cubicBezTo>
                        <a:cubicBezTo>
                          <a:pt x="327457" y="51983"/>
                          <a:pt x="327569" y="52991"/>
                          <a:pt x="327850" y="53999"/>
                        </a:cubicBezTo>
                        <a:cubicBezTo>
                          <a:pt x="328242" y="54895"/>
                          <a:pt x="328634" y="55848"/>
                          <a:pt x="329026" y="56744"/>
                        </a:cubicBezTo>
                        <a:cubicBezTo>
                          <a:pt x="329754" y="58592"/>
                          <a:pt x="330258" y="60553"/>
                          <a:pt x="330874" y="62401"/>
                        </a:cubicBezTo>
                        <a:cubicBezTo>
                          <a:pt x="331883" y="64082"/>
                          <a:pt x="332723" y="65874"/>
                          <a:pt x="333507" y="67667"/>
                        </a:cubicBezTo>
                        <a:cubicBezTo>
                          <a:pt x="333955" y="68563"/>
                          <a:pt x="334123" y="69571"/>
                          <a:pt x="334683" y="70356"/>
                        </a:cubicBezTo>
                        <a:cubicBezTo>
                          <a:pt x="335244" y="71140"/>
                          <a:pt x="335804" y="71924"/>
                          <a:pt x="336308" y="72764"/>
                        </a:cubicBezTo>
                        <a:cubicBezTo>
                          <a:pt x="337372" y="74333"/>
                          <a:pt x="338044" y="76237"/>
                          <a:pt x="339221" y="77750"/>
                        </a:cubicBezTo>
                        <a:cubicBezTo>
                          <a:pt x="341797" y="80551"/>
                          <a:pt x="343422" y="84079"/>
                          <a:pt x="346335" y="86488"/>
                        </a:cubicBezTo>
                        <a:cubicBezTo>
                          <a:pt x="346951" y="87160"/>
                          <a:pt x="347567" y="87889"/>
                          <a:pt x="348127" y="88617"/>
                        </a:cubicBezTo>
                        <a:lnTo>
                          <a:pt x="348967" y="89737"/>
                        </a:lnTo>
                        <a:lnTo>
                          <a:pt x="350088" y="90577"/>
                        </a:lnTo>
                        <a:cubicBezTo>
                          <a:pt x="351544" y="91698"/>
                          <a:pt x="352889" y="92930"/>
                          <a:pt x="354121" y="94274"/>
                        </a:cubicBezTo>
                        <a:cubicBezTo>
                          <a:pt x="355353" y="95675"/>
                          <a:pt x="357146" y="96291"/>
                          <a:pt x="358490" y="97467"/>
                        </a:cubicBezTo>
                        <a:cubicBezTo>
                          <a:pt x="359890" y="98587"/>
                          <a:pt x="361179" y="99876"/>
                          <a:pt x="362915" y="100548"/>
                        </a:cubicBezTo>
                        <a:lnTo>
                          <a:pt x="190611" y="375025"/>
                        </a:lnTo>
                        <a:cubicBezTo>
                          <a:pt x="182433" y="370319"/>
                          <a:pt x="174927" y="364774"/>
                          <a:pt x="167365" y="359228"/>
                        </a:cubicBezTo>
                        <a:cubicBezTo>
                          <a:pt x="159914" y="353571"/>
                          <a:pt x="152128" y="348249"/>
                          <a:pt x="145182" y="342032"/>
                        </a:cubicBezTo>
                        <a:cubicBezTo>
                          <a:pt x="138180" y="335870"/>
                          <a:pt x="131234" y="329596"/>
                          <a:pt x="124457" y="323210"/>
                        </a:cubicBezTo>
                        <a:lnTo>
                          <a:pt x="119359" y="318393"/>
                        </a:lnTo>
                        <a:lnTo>
                          <a:pt x="114598" y="313296"/>
                        </a:lnTo>
                        <a:lnTo>
                          <a:pt x="105187" y="302989"/>
                        </a:lnTo>
                        <a:cubicBezTo>
                          <a:pt x="92360" y="289433"/>
                          <a:pt x="81605" y="274309"/>
                          <a:pt x="70794" y="259240"/>
                        </a:cubicBezTo>
                        <a:cubicBezTo>
                          <a:pt x="65528" y="251622"/>
                          <a:pt x="60991" y="243556"/>
                          <a:pt x="56230" y="235658"/>
                        </a:cubicBezTo>
                        <a:lnTo>
                          <a:pt x="49284" y="223670"/>
                        </a:lnTo>
                        <a:cubicBezTo>
                          <a:pt x="46987" y="219637"/>
                          <a:pt x="45138" y="215436"/>
                          <a:pt x="43122" y="211291"/>
                        </a:cubicBezTo>
                        <a:cubicBezTo>
                          <a:pt x="39145" y="203001"/>
                          <a:pt x="35280" y="194598"/>
                          <a:pt x="31527" y="186196"/>
                        </a:cubicBezTo>
                        <a:cubicBezTo>
                          <a:pt x="28166" y="177682"/>
                          <a:pt x="25141" y="168999"/>
                          <a:pt x="22116" y="160317"/>
                        </a:cubicBezTo>
                        <a:lnTo>
                          <a:pt x="17691" y="147265"/>
                        </a:lnTo>
                        <a:cubicBezTo>
                          <a:pt x="16402" y="142896"/>
                          <a:pt x="15338" y="138471"/>
                          <a:pt x="14218" y="134045"/>
                        </a:cubicBezTo>
                        <a:cubicBezTo>
                          <a:pt x="11977" y="125195"/>
                          <a:pt x="9849" y="116288"/>
                          <a:pt x="7832" y="107438"/>
                        </a:cubicBezTo>
                        <a:cubicBezTo>
                          <a:pt x="1558" y="71700"/>
                          <a:pt x="-1747" y="35626"/>
                          <a:pt x="942" y="0"/>
                        </a:cubicBezTo>
                        <a:lnTo>
                          <a:pt x="324432" y="19157"/>
                        </a:lnTo>
                        <a:close/>
                      </a:path>
                    </a:pathLst>
                  </a:custGeom>
                  <a:solidFill>
                    <a:srgbClr val="00B0B5"/>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71" name="Google Shape;71;p20"/>
                  <p:cNvSpPr/>
                  <p:nvPr/>
                </p:nvSpPr>
                <p:spPr>
                  <a:xfrm>
                    <a:off x="1827951" y="2621981"/>
                    <a:ext cx="419781" cy="424318"/>
                  </a:xfrm>
                  <a:custGeom>
                    <a:avLst/>
                    <a:gdLst/>
                    <a:ahLst/>
                    <a:cxnLst/>
                    <a:rect l="l" t="t" r="r" b="b"/>
                    <a:pathLst>
                      <a:path w="419781" h="424318" extrusionOk="0">
                        <a:moveTo>
                          <a:pt x="419781" y="323883"/>
                        </a:moveTo>
                        <a:cubicBezTo>
                          <a:pt x="408298" y="324387"/>
                          <a:pt x="397095" y="326963"/>
                          <a:pt x="386060" y="331893"/>
                        </a:cubicBezTo>
                        <a:cubicBezTo>
                          <a:pt x="375081" y="336822"/>
                          <a:pt x="364382" y="344216"/>
                          <a:pt x="355083" y="353627"/>
                        </a:cubicBezTo>
                        <a:cubicBezTo>
                          <a:pt x="345785" y="363037"/>
                          <a:pt x="338111" y="374297"/>
                          <a:pt x="332733" y="386396"/>
                        </a:cubicBezTo>
                        <a:cubicBezTo>
                          <a:pt x="327356" y="398495"/>
                          <a:pt x="324275" y="411267"/>
                          <a:pt x="323491" y="424319"/>
                        </a:cubicBezTo>
                        <a:lnTo>
                          <a:pt x="0" y="405161"/>
                        </a:lnTo>
                        <a:cubicBezTo>
                          <a:pt x="3025" y="353067"/>
                          <a:pt x="15684" y="301364"/>
                          <a:pt x="37026" y="253863"/>
                        </a:cubicBezTo>
                        <a:cubicBezTo>
                          <a:pt x="58312" y="206306"/>
                          <a:pt x="88001" y="162838"/>
                          <a:pt x="124635" y="125811"/>
                        </a:cubicBezTo>
                        <a:cubicBezTo>
                          <a:pt x="161213" y="88729"/>
                          <a:pt x="204905" y="57976"/>
                          <a:pt x="253527" y="36186"/>
                        </a:cubicBezTo>
                        <a:cubicBezTo>
                          <a:pt x="302036" y="14340"/>
                          <a:pt x="355700" y="1736"/>
                          <a:pt x="409531" y="0"/>
                        </a:cubicBezTo>
                        <a:lnTo>
                          <a:pt x="419781" y="323883"/>
                        </a:lnTo>
                        <a:close/>
                      </a:path>
                    </a:pathLst>
                  </a:custGeom>
                  <a:solidFill>
                    <a:srgbClr val="40496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grpSp>
          </p:grpSp>
          <p:sp>
            <p:nvSpPr>
              <p:cNvPr id="72" name="Google Shape;72;p20"/>
              <p:cNvSpPr/>
              <p:nvPr/>
            </p:nvSpPr>
            <p:spPr>
              <a:xfrm>
                <a:off x="1748562" y="2536536"/>
                <a:ext cx="984225" cy="1012246"/>
              </a:xfrm>
              <a:custGeom>
                <a:avLst/>
                <a:gdLst/>
                <a:ahLst/>
                <a:cxnLst/>
                <a:rect l="l" t="t" r="r" b="b"/>
                <a:pathLst>
                  <a:path w="984225" h="1012246" extrusionOk="0">
                    <a:moveTo>
                      <a:pt x="495922" y="246"/>
                    </a:moveTo>
                    <a:cubicBezTo>
                      <a:pt x="767654" y="-8381"/>
                      <a:pt x="986283" y="211145"/>
                      <a:pt x="984211" y="490551"/>
                    </a:cubicBezTo>
                    <a:cubicBezTo>
                      <a:pt x="982082" y="769901"/>
                      <a:pt x="760092" y="1003374"/>
                      <a:pt x="488304" y="1012001"/>
                    </a:cubicBezTo>
                    <a:cubicBezTo>
                      <a:pt x="216516" y="1020627"/>
                      <a:pt x="-2113" y="801102"/>
                      <a:pt x="15" y="521696"/>
                    </a:cubicBezTo>
                    <a:cubicBezTo>
                      <a:pt x="2144" y="242289"/>
                      <a:pt x="224134" y="8872"/>
                      <a:pt x="495922" y="246"/>
                    </a:cubicBezTo>
                    <a:close/>
                    <a:moveTo>
                      <a:pt x="490153" y="764860"/>
                    </a:moveTo>
                    <a:cubicBezTo>
                      <a:pt x="629127" y="760434"/>
                      <a:pt x="742727" y="641065"/>
                      <a:pt x="743791" y="498169"/>
                    </a:cubicBezTo>
                    <a:cubicBezTo>
                      <a:pt x="744856" y="355273"/>
                      <a:pt x="633049" y="242962"/>
                      <a:pt x="494074" y="247387"/>
                    </a:cubicBezTo>
                    <a:cubicBezTo>
                      <a:pt x="355043" y="251812"/>
                      <a:pt x="241499" y="371238"/>
                      <a:pt x="240435" y="514133"/>
                    </a:cubicBezTo>
                    <a:cubicBezTo>
                      <a:pt x="239370" y="657029"/>
                      <a:pt x="351178" y="769285"/>
                      <a:pt x="490209" y="764916"/>
                    </a:cubicBezTo>
                    <a:close/>
                  </a:path>
                </a:pathLst>
              </a:custGeom>
              <a:solidFill>
                <a:srgbClr val="EEE6DD"/>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sp>
            <p:nvSpPr>
              <p:cNvPr id="73" name="Google Shape;73;p20"/>
              <p:cNvSpPr/>
              <p:nvPr/>
            </p:nvSpPr>
            <p:spPr>
              <a:xfrm>
                <a:off x="1187335" y="2360348"/>
                <a:ext cx="2106828" cy="1364424"/>
              </a:xfrm>
              <a:custGeom>
                <a:avLst/>
                <a:gdLst/>
                <a:ahLst/>
                <a:cxnLst/>
                <a:rect l="l" t="t" r="r" b="b"/>
                <a:pathLst>
                  <a:path w="2106828" h="1364424" extrusionOk="0">
                    <a:moveTo>
                      <a:pt x="2088285" y="579466"/>
                    </a:moveTo>
                    <a:cubicBezTo>
                      <a:pt x="2111532" y="606521"/>
                      <a:pt x="2113100" y="647189"/>
                      <a:pt x="2091982" y="677717"/>
                    </a:cubicBezTo>
                    <a:cubicBezTo>
                      <a:pt x="1812072" y="1083495"/>
                      <a:pt x="1492671" y="1346600"/>
                      <a:pt x="1053732" y="1363573"/>
                    </a:cubicBezTo>
                    <a:cubicBezTo>
                      <a:pt x="1050987" y="1363685"/>
                      <a:pt x="1048186" y="1363797"/>
                      <a:pt x="1045498" y="1363853"/>
                    </a:cubicBezTo>
                    <a:cubicBezTo>
                      <a:pt x="609247" y="1377689"/>
                      <a:pt x="294551" y="1139286"/>
                      <a:pt x="14753" y="754459"/>
                    </a:cubicBezTo>
                    <a:cubicBezTo>
                      <a:pt x="-6365" y="725443"/>
                      <a:pt x="-4628" y="684551"/>
                      <a:pt x="18786" y="655703"/>
                    </a:cubicBezTo>
                    <a:cubicBezTo>
                      <a:pt x="316454" y="288408"/>
                      <a:pt x="637647" y="14044"/>
                      <a:pt x="1064823" y="544"/>
                    </a:cubicBezTo>
                    <a:cubicBezTo>
                      <a:pt x="1072889" y="264"/>
                      <a:pt x="1081011" y="152"/>
                      <a:pt x="1089190" y="40"/>
                    </a:cubicBezTo>
                    <a:cubicBezTo>
                      <a:pt x="1506394" y="-3433"/>
                      <a:pt x="1779807" y="220406"/>
                      <a:pt x="2088285" y="579410"/>
                    </a:cubicBezTo>
                    <a:close/>
                    <a:moveTo>
                      <a:pt x="1049531" y="1188188"/>
                    </a:moveTo>
                    <a:cubicBezTo>
                      <a:pt x="1321263" y="1179562"/>
                      <a:pt x="1543309" y="946088"/>
                      <a:pt x="1545437" y="666738"/>
                    </a:cubicBezTo>
                    <a:cubicBezTo>
                      <a:pt x="1547566" y="387332"/>
                      <a:pt x="1328937" y="167863"/>
                      <a:pt x="1057149" y="176433"/>
                    </a:cubicBezTo>
                    <a:cubicBezTo>
                      <a:pt x="785361" y="185060"/>
                      <a:pt x="563315" y="418477"/>
                      <a:pt x="561242" y="697883"/>
                    </a:cubicBezTo>
                    <a:cubicBezTo>
                      <a:pt x="559113" y="977233"/>
                      <a:pt x="777743" y="1196758"/>
                      <a:pt x="1049531" y="1188188"/>
                    </a:cubicBezTo>
                    <a:close/>
                  </a:path>
                </a:pathLst>
              </a:custGeom>
              <a:solidFill>
                <a:srgbClr val="7555F4"/>
              </a:solidFill>
              <a:ln w="55950" cap="flat" cmpd="sng">
                <a:solidFill>
                  <a:srgbClr val="E6E7E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Arial"/>
                  <a:ea typeface="Arial"/>
                  <a:cs typeface="Arial"/>
                  <a:sym typeface="Arial"/>
                </a:endParaRPr>
              </a:p>
            </p:txBody>
          </p:sp>
        </p:grpSp>
      </p:grpSp>
      <p:sp>
        <p:nvSpPr>
          <p:cNvPr id="74" name="Google Shape;74;p20"/>
          <p:cNvSpPr txBox="1">
            <a:spLocks noGrp="1"/>
          </p:cNvSpPr>
          <p:nvPr>
            <p:ph type="title"/>
          </p:nvPr>
        </p:nvSpPr>
        <p:spPr>
          <a:xfrm>
            <a:off x="5105400" y="1359218"/>
            <a:ext cx="6242050" cy="2852737"/>
          </a:xfrm>
          <a:prstGeom prst="rect">
            <a:avLst/>
          </a:prstGeom>
          <a:noFill/>
          <a:ln>
            <a:noFill/>
          </a:ln>
        </p:spPr>
        <p:txBody>
          <a:bodyPr spcFirstLastPara="1" wrap="square" lIns="91425" tIns="45700" rIns="91425" bIns="45700" anchor="t" anchorCtr="0">
            <a:noAutofit/>
          </a:bodyPr>
          <a:lstStyle>
            <a:lvl1pPr marR="0" lvl="0" algn="r" rtl="1">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 name="Google Shape;75;p20"/>
          <p:cNvSpPr txBox="1">
            <a:spLocks noGrp="1"/>
          </p:cNvSpPr>
          <p:nvPr>
            <p:ph type="body" idx="1"/>
          </p:nvPr>
        </p:nvSpPr>
        <p:spPr>
          <a:xfrm>
            <a:off x="5105400" y="4238943"/>
            <a:ext cx="6242050" cy="1500187"/>
          </a:xfrm>
          <a:prstGeom prst="rect">
            <a:avLst/>
          </a:prstGeom>
          <a:noFill/>
          <a:ln>
            <a:noFill/>
          </a:ln>
        </p:spPr>
        <p:txBody>
          <a:bodyPr spcFirstLastPara="1" wrap="square" lIns="91425" tIns="45700" rIns="91425" bIns="45700" anchor="t" anchorCtr="0">
            <a:noAutofit/>
          </a:bodyPr>
          <a:lstStyle>
            <a:lvl1pPr marL="457200" marR="0" lvl="0" indent="-406400" algn="r" rtl="1">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041281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عنوان فقط" type="titleOnly">
  <p:cSld name="1_عنوان فقط">
    <p:spTree>
      <p:nvGrpSpPr>
        <p:cNvPr id="1" name="Shape 76"/>
        <p:cNvGrpSpPr/>
        <p:nvPr/>
      </p:nvGrpSpPr>
      <p:grpSpPr>
        <a:xfrm>
          <a:off x="0" y="0"/>
          <a:ext cx="0" cy="0"/>
          <a:chOff x="0" y="0"/>
          <a:chExt cx="0" cy="0"/>
        </a:xfrm>
      </p:grpSpPr>
      <p:sp>
        <p:nvSpPr>
          <p:cNvPr id="77" name="Google Shape;77;p21"/>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lvl1pPr marR="0" lvl="0" algn="ctr" rtl="1">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2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800">
                <a:solidFill>
                  <a:schemeClr val="dk1"/>
                </a:solidFill>
                <a:latin typeface="Arial"/>
                <a:ea typeface="Arial"/>
                <a:cs typeface="Arial"/>
                <a:sym typeface="Arial"/>
              </a:defRPr>
            </a:lvl1pPr>
            <a:lvl2pPr marR="0" lvl="1" algn="r" rtl="1">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1">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1">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1">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r" rtl="1">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r" rtl="1">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r" rtl="1">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r" rtl="1">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9" name="Google Shape;7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800">
                <a:solidFill>
                  <a:schemeClr val="dk1"/>
                </a:solidFill>
                <a:latin typeface="Arial"/>
                <a:ea typeface="Arial"/>
                <a:cs typeface="Arial"/>
                <a:sym typeface="Arial"/>
              </a:defRPr>
            </a:lvl1pPr>
            <a:lvl2pPr marR="0" lvl="1" algn="r" rtl="1">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1">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1">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1">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r" rtl="1">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r" rtl="1">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r" rtl="1">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r" rtl="1">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0" name="Google Shape;80;p21"/>
          <p:cNvSpPr txBox="1">
            <a:spLocks noGrp="1"/>
          </p:cNvSpPr>
          <p:nvPr>
            <p:ph type="sldNum" idx="12"/>
          </p:nvPr>
        </p:nvSpPr>
        <p:spPr>
          <a:xfrm>
            <a:off x="838200" y="6356349"/>
            <a:ext cx="2743200" cy="365125"/>
          </a:xfrm>
          <a:prstGeom prst="rect">
            <a:avLst/>
          </a:prstGeom>
          <a:noFill/>
          <a:ln>
            <a:noFill/>
          </a:ln>
        </p:spPr>
        <p:txBody>
          <a:bodyPr spcFirstLastPara="1" wrap="square" lIns="91425" tIns="45700" rIns="91425" bIns="45700" anchor="t" anchorCtr="0">
            <a:noAutofit/>
          </a:bodyPr>
          <a:lstStyle>
            <a:lvl1pPr marL="0" marR="0" lvl="0" indent="0" algn="r" rtl="1">
              <a:spcBef>
                <a:spcPts val="0"/>
              </a:spcBef>
              <a:buNone/>
              <a:defRPr sz="1800">
                <a:solidFill>
                  <a:schemeClr val="dk1"/>
                </a:solidFill>
                <a:latin typeface="Arial"/>
                <a:ea typeface="Arial"/>
                <a:cs typeface="Arial"/>
                <a:sym typeface="Arial"/>
              </a:defRPr>
            </a:lvl1pPr>
            <a:lvl2pPr marL="0" marR="0" lvl="1" indent="0" algn="r" rtl="1">
              <a:spcBef>
                <a:spcPts val="0"/>
              </a:spcBef>
              <a:buNone/>
              <a:defRPr sz="1800">
                <a:solidFill>
                  <a:schemeClr val="dk1"/>
                </a:solidFill>
                <a:latin typeface="Arial"/>
                <a:ea typeface="Arial"/>
                <a:cs typeface="Arial"/>
                <a:sym typeface="Arial"/>
              </a:defRPr>
            </a:lvl2pPr>
            <a:lvl3pPr marL="0" marR="0" lvl="2" indent="0" algn="r" rtl="1">
              <a:spcBef>
                <a:spcPts val="0"/>
              </a:spcBef>
              <a:buNone/>
              <a:defRPr sz="1800">
                <a:solidFill>
                  <a:schemeClr val="dk1"/>
                </a:solidFill>
                <a:latin typeface="Arial"/>
                <a:ea typeface="Arial"/>
                <a:cs typeface="Arial"/>
                <a:sym typeface="Arial"/>
              </a:defRPr>
            </a:lvl3pPr>
            <a:lvl4pPr marL="0" marR="0" lvl="3" indent="0" algn="r" rtl="1">
              <a:spcBef>
                <a:spcPts val="0"/>
              </a:spcBef>
              <a:buNone/>
              <a:defRPr sz="1800">
                <a:solidFill>
                  <a:schemeClr val="dk1"/>
                </a:solidFill>
                <a:latin typeface="Arial"/>
                <a:ea typeface="Arial"/>
                <a:cs typeface="Arial"/>
                <a:sym typeface="Arial"/>
              </a:defRPr>
            </a:lvl4pPr>
            <a:lvl5pPr marL="0" marR="0" lvl="4" indent="0" algn="r" rtl="1">
              <a:spcBef>
                <a:spcPts val="0"/>
              </a:spcBef>
              <a:buNone/>
              <a:defRPr sz="1800">
                <a:solidFill>
                  <a:schemeClr val="dk1"/>
                </a:solidFill>
                <a:latin typeface="Arial"/>
                <a:ea typeface="Arial"/>
                <a:cs typeface="Arial"/>
                <a:sym typeface="Arial"/>
              </a:defRPr>
            </a:lvl5pPr>
            <a:lvl6pPr marL="0" marR="0" lvl="5" indent="0" algn="r" rtl="1">
              <a:spcBef>
                <a:spcPts val="0"/>
              </a:spcBef>
              <a:buNone/>
              <a:defRPr sz="1800">
                <a:solidFill>
                  <a:schemeClr val="dk1"/>
                </a:solidFill>
                <a:latin typeface="Arial"/>
                <a:ea typeface="Arial"/>
                <a:cs typeface="Arial"/>
                <a:sym typeface="Arial"/>
              </a:defRPr>
            </a:lvl6pPr>
            <a:lvl7pPr marL="0" marR="0" lvl="6" indent="0" algn="r" rtl="1">
              <a:spcBef>
                <a:spcPts val="0"/>
              </a:spcBef>
              <a:buNone/>
              <a:defRPr sz="1800">
                <a:solidFill>
                  <a:schemeClr val="dk1"/>
                </a:solidFill>
                <a:latin typeface="Arial"/>
                <a:ea typeface="Arial"/>
                <a:cs typeface="Arial"/>
                <a:sym typeface="Arial"/>
              </a:defRPr>
            </a:lvl7pPr>
            <a:lvl8pPr marL="0" marR="0" lvl="7" indent="0" algn="r" rtl="1">
              <a:spcBef>
                <a:spcPts val="0"/>
              </a:spcBef>
              <a:buNone/>
              <a:defRPr sz="1800">
                <a:solidFill>
                  <a:schemeClr val="dk1"/>
                </a:solidFill>
                <a:latin typeface="Arial"/>
                <a:ea typeface="Arial"/>
                <a:cs typeface="Arial"/>
                <a:sym typeface="Arial"/>
              </a:defRPr>
            </a:lvl8pPr>
            <a:lvl9pPr marL="0" marR="0" lvl="8" indent="0" algn="r" rtl="1">
              <a:spcBef>
                <a:spcPts val="0"/>
              </a:spcBef>
              <a:buNone/>
              <a:defRPr sz="1800">
                <a:solidFill>
                  <a:schemeClr val="dk1"/>
                </a:solidFill>
                <a:latin typeface="Arial"/>
                <a:ea typeface="Arial"/>
                <a:cs typeface="Arial"/>
                <a:sym typeface="Arial"/>
              </a:defRPr>
            </a:lvl9pPr>
          </a:lstStyle>
          <a:p>
            <a:pPr marL="0" lvl="0" indent="0" algn="r" rtl="1">
              <a:spcBef>
                <a:spcPts val="0"/>
              </a:spcBef>
              <a:spcAft>
                <a:spcPts val="0"/>
              </a:spcAft>
              <a:buNone/>
            </a:pPr>
            <a:fld id="{00000000-1234-1234-1234-123412341234}" type="slidenum">
              <a:rPr lang="ar-SA"/>
              <a:t>‹#›</a:t>
            </a:fld>
            <a:endParaRPr/>
          </a:p>
        </p:txBody>
      </p:sp>
      <p:pic>
        <p:nvPicPr>
          <p:cNvPr id="81" name="Google Shape;81;p21"/>
          <p:cNvPicPr preferRelativeResize="0"/>
          <p:nvPr/>
        </p:nvPicPr>
        <p:blipFill rotWithShape="1">
          <a:blip r:embed="rId2">
            <a:alphaModFix/>
          </a:blip>
          <a:srcRect/>
          <a:stretch/>
        </p:blipFill>
        <p:spPr>
          <a:xfrm rot="-8645223">
            <a:off x="51786" y="-381837"/>
            <a:ext cx="1827469" cy="2281001"/>
          </a:xfrm>
          <a:prstGeom prst="rect">
            <a:avLst/>
          </a:prstGeom>
          <a:noFill/>
          <a:ln>
            <a:noFill/>
          </a:ln>
        </p:spPr>
      </p:pic>
    </p:spTree>
    <p:extLst>
      <p:ext uri="{BB962C8B-B14F-4D97-AF65-F5344CB8AC3E}">
        <p14:creationId xmlns:p14="http://schemas.microsoft.com/office/powerpoint/2010/main" val="2441227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عنوان فقط">
  <p:cSld name="عنوان فقط">
    <p:spTree>
      <p:nvGrpSpPr>
        <p:cNvPr id="1" name="Shape 82"/>
        <p:cNvGrpSpPr/>
        <p:nvPr/>
      </p:nvGrpSpPr>
      <p:grpSpPr>
        <a:xfrm>
          <a:off x="0" y="0"/>
          <a:ext cx="0" cy="0"/>
          <a:chOff x="0" y="0"/>
          <a:chExt cx="0" cy="0"/>
        </a:xfrm>
      </p:grpSpPr>
      <p:pic>
        <p:nvPicPr>
          <p:cNvPr id="83" name="Google Shape;83;p22" descr="صورة تحتوي على خارجي&#10;&#10;تم إنشاء الوصف تلقائياً"/>
          <p:cNvPicPr preferRelativeResize="0"/>
          <p:nvPr/>
        </p:nvPicPr>
        <p:blipFill rotWithShape="1">
          <a:blip r:embed="rId2">
            <a:alphaModFix/>
          </a:blip>
          <a:srcRect/>
          <a:stretch/>
        </p:blipFill>
        <p:spPr>
          <a:xfrm>
            <a:off x="0" y="-27708"/>
            <a:ext cx="12192000" cy="6913416"/>
          </a:xfrm>
          <a:prstGeom prst="rect">
            <a:avLst/>
          </a:prstGeom>
          <a:noFill/>
          <a:ln>
            <a:noFill/>
          </a:ln>
        </p:spPr>
      </p:pic>
      <p:pic>
        <p:nvPicPr>
          <p:cNvPr id="84" name="Google Shape;84;p22"/>
          <p:cNvPicPr preferRelativeResize="0"/>
          <p:nvPr/>
        </p:nvPicPr>
        <p:blipFill rotWithShape="1">
          <a:blip r:embed="rId3">
            <a:alphaModFix/>
          </a:blip>
          <a:srcRect/>
          <a:stretch/>
        </p:blipFill>
        <p:spPr>
          <a:xfrm>
            <a:off x="1659037" y="1120572"/>
            <a:ext cx="8873926" cy="4431662"/>
          </a:xfrm>
          <a:prstGeom prst="rect">
            <a:avLst/>
          </a:prstGeom>
          <a:noFill/>
          <a:ln>
            <a:noFill/>
          </a:ln>
        </p:spPr>
      </p:pic>
      <p:sp>
        <p:nvSpPr>
          <p:cNvPr id="85" name="Google Shape;85;p22"/>
          <p:cNvSpPr txBox="1">
            <a:spLocks noGrp="1"/>
          </p:cNvSpPr>
          <p:nvPr>
            <p:ph type="title"/>
          </p:nvPr>
        </p:nvSpPr>
        <p:spPr>
          <a:xfrm>
            <a:off x="2851713" y="1998802"/>
            <a:ext cx="6488575" cy="2154508"/>
          </a:xfrm>
          <a:prstGeom prst="rect">
            <a:avLst/>
          </a:prstGeom>
          <a:noFill/>
          <a:ln>
            <a:noFill/>
          </a:ln>
        </p:spPr>
        <p:txBody>
          <a:bodyPr spcFirstLastPara="1" wrap="square" lIns="91425" tIns="45700" rIns="91425" bIns="45700" anchor="ctr" anchorCtr="0">
            <a:noAutofit/>
          </a:bodyPr>
          <a:lstStyle>
            <a:lvl1pPr marR="0" lvl="0" algn="ctr" rtl="1">
              <a:lnSpc>
                <a:spcPct val="90000"/>
              </a:lnSpc>
              <a:spcBef>
                <a:spcPts val="0"/>
              </a:spcBef>
              <a:spcAft>
                <a:spcPts val="0"/>
              </a:spcAft>
              <a:buClr>
                <a:schemeClr val="accent4"/>
              </a:buClr>
              <a:buSzPts val="4400"/>
              <a:buFont typeface="Arial"/>
              <a:buNone/>
              <a:defRPr sz="4400" b="0" i="0" u="none" strike="noStrike" cap="none">
                <a:solidFill>
                  <a:schemeClr val="accent4"/>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800">
                <a:solidFill>
                  <a:schemeClr val="dk1"/>
                </a:solidFill>
                <a:latin typeface="Arial"/>
                <a:ea typeface="Arial"/>
                <a:cs typeface="Arial"/>
                <a:sym typeface="Arial"/>
              </a:defRPr>
            </a:lvl1pPr>
            <a:lvl2pPr marR="0" lvl="1" algn="r" rtl="1">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1">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1">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1">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r" rtl="1">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r" rtl="1">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r" rtl="1">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r" rtl="1">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7" name="Google Shape;8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800">
                <a:solidFill>
                  <a:schemeClr val="dk1"/>
                </a:solidFill>
                <a:latin typeface="Arial"/>
                <a:ea typeface="Arial"/>
                <a:cs typeface="Arial"/>
                <a:sym typeface="Arial"/>
              </a:defRPr>
            </a:lvl1pPr>
            <a:lvl2pPr marR="0" lvl="1" algn="r" rtl="1">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1">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1">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1">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r" rtl="1">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r" rtl="1">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r" rtl="1">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r" rtl="1">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2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L="0" marR="0" lvl="0" indent="0" algn="r" rtl="1">
              <a:spcBef>
                <a:spcPts val="0"/>
              </a:spcBef>
              <a:buNone/>
              <a:defRPr sz="1800">
                <a:solidFill>
                  <a:schemeClr val="dk1"/>
                </a:solidFill>
                <a:latin typeface="Arial"/>
                <a:ea typeface="Arial"/>
                <a:cs typeface="Arial"/>
                <a:sym typeface="Arial"/>
              </a:defRPr>
            </a:lvl1pPr>
            <a:lvl2pPr marL="0" marR="0" lvl="1" indent="0" algn="r" rtl="1">
              <a:spcBef>
                <a:spcPts val="0"/>
              </a:spcBef>
              <a:buNone/>
              <a:defRPr sz="1800">
                <a:solidFill>
                  <a:schemeClr val="dk1"/>
                </a:solidFill>
                <a:latin typeface="Arial"/>
                <a:ea typeface="Arial"/>
                <a:cs typeface="Arial"/>
                <a:sym typeface="Arial"/>
              </a:defRPr>
            </a:lvl2pPr>
            <a:lvl3pPr marL="0" marR="0" lvl="2" indent="0" algn="r" rtl="1">
              <a:spcBef>
                <a:spcPts val="0"/>
              </a:spcBef>
              <a:buNone/>
              <a:defRPr sz="1800">
                <a:solidFill>
                  <a:schemeClr val="dk1"/>
                </a:solidFill>
                <a:latin typeface="Arial"/>
                <a:ea typeface="Arial"/>
                <a:cs typeface="Arial"/>
                <a:sym typeface="Arial"/>
              </a:defRPr>
            </a:lvl3pPr>
            <a:lvl4pPr marL="0" marR="0" lvl="3" indent="0" algn="r" rtl="1">
              <a:spcBef>
                <a:spcPts val="0"/>
              </a:spcBef>
              <a:buNone/>
              <a:defRPr sz="1800">
                <a:solidFill>
                  <a:schemeClr val="dk1"/>
                </a:solidFill>
                <a:latin typeface="Arial"/>
                <a:ea typeface="Arial"/>
                <a:cs typeface="Arial"/>
                <a:sym typeface="Arial"/>
              </a:defRPr>
            </a:lvl4pPr>
            <a:lvl5pPr marL="0" marR="0" lvl="4" indent="0" algn="r" rtl="1">
              <a:spcBef>
                <a:spcPts val="0"/>
              </a:spcBef>
              <a:buNone/>
              <a:defRPr sz="1800">
                <a:solidFill>
                  <a:schemeClr val="dk1"/>
                </a:solidFill>
                <a:latin typeface="Arial"/>
                <a:ea typeface="Arial"/>
                <a:cs typeface="Arial"/>
                <a:sym typeface="Arial"/>
              </a:defRPr>
            </a:lvl5pPr>
            <a:lvl6pPr marL="0" marR="0" lvl="5" indent="0" algn="r" rtl="1">
              <a:spcBef>
                <a:spcPts val="0"/>
              </a:spcBef>
              <a:buNone/>
              <a:defRPr sz="1800">
                <a:solidFill>
                  <a:schemeClr val="dk1"/>
                </a:solidFill>
                <a:latin typeface="Arial"/>
                <a:ea typeface="Arial"/>
                <a:cs typeface="Arial"/>
                <a:sym typeface="Arial"/>
              </a:defRPr>
            </a:lvl6pPr>
            <a:lvl7pPr marL="0" marR="0" lvl="6" indent="0" algn="r" rtl="1">
              <a:spcBef>
                <a:spcPts val="0"/>
              </a:spcBef>
              <a:buNone/>
              <a:defRPr sz="1800">
                <a:solidFill>
                  <a:schemeClr val="dk1"/>
                </a:solidFill>
                <a:latin typeface="Arial"/>
                <a:ea typeface="Arial"/>
                <a:cs typeface="Arial"/>
                <a:sym typeface="Arial"/>
              </a:defRPr>
            </a:lvl7pPr>
            <a:lvl8pPr marL="0" marR="0" lvl="7" indent="0" algn="r" rtl="1">
              <a:spcBef>
                <a:spcPts val="0"/>
              </a:spcBef>
              <a:buNone/>
              <a:defRPr sz="1800">
                <a:solidFill>
                  <a:schemeClr val="dk1"/>
                </a:solidFill>
                <a:latin typeface="Arial"/>
                <a:ea typeface="Arial"/>
                <a:cs typeface="Arial"/>
                <a:sym typeface="Arial"/>
              </a:defRPr>
            </a:lvl8pPr>
            <a:lvl9pPr marL="0" marR="0" lvl="8" indent="0" algn="r" rtl="1">
              <a:spcBef>
                <a:spcPts val="0"/>
              </a:spcBef>
              <a:buNone/>
              <a:defRPr sz="1800">
                <a:solidFill>
                  <a:schemeClr val="dk1"/>
                </a:solidFill>
                <a:latin typeface="Arial"/>
                <a:ea typeface="Arial"/>
                <a:cs typeface="Arial"/>
                <a:sym typeface="Arial"/>
              </a:defRPr>
            </a:lvl9pPr>
          </a:lstStyle>
          <a:p>
            <a:pPr marL="0" lvl="0" indent="0" algn="r" rtl="1">
              <a:spcBef>
                <a:spcPts val="0"/>
              </a:spcBef>
              <a:spcAft>
                <a:spcPts val="0"/>
              </a:spcAft>
              <a:buNone/>
            </a:pPr>
            <a:fld id="{00000000-1234-1234-1234-123412341234}" type="slidenum">
              <a:rPr lang="ar-SA"/>
              <a:t>‹#›</a:t>
            </a:fld>
            <a:endParaRPr/>
          </a:p>
        </p:txBody>
      </p:sp>
    </p:spTree>
    <p:extLst>
      <p:ext uri="{BB962C8B-B14F-4D97-AF65-F5344CB8AC3E}">
        <p14:creationId xmlns:p14="http://schemas.microsoft.com/office/powerpoint/2010/main" val="108370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تخطيط مخصص">
  <p:cSld name="2_تخطيط مخصص">
    <p:bg>
      <p:bgPr>
        <a:solidFill>
          <a:schemeClr val="accent1"/>
        </a:solidFill>
        <a:effectLst/>
      </p:bgPr>
    </p:bg>
    <p:spTree>
      <p:nvGrpSpPr>
        <p:cNvPr id="1" name="Shape 89"/>
        <p:cNvGrpSpPr/>
        <p:nvPr/>
      </p:nvGrpSpPr>
      <p:grpSpPr>
        <a:xfrm>
          <a:off x="0" y="0"/>
          <a:ext cx="0" cy="0"/>
          <a:chOff x="0" y="0"/>
          <a:chExt cx="0" cy="0"/>
        </a:xfrm>
      </p:grpSpPr>
      <p:sp>
        <p:nvSpPr>
          <p:cNvPr id="90" name="Google Shape;90;p23"/>
          <p:cNvSpPr txBox="1">
            <a:spLocks noGrp="1"/>
          </p:cNvSpPr>
          <p:nvPr>
            <p:ph type="title"/>
          </p:nvPr>
        </p:nvSpPr>
        <p:spPr>
          <a:xfrm>
            <a:off x="838200" y="1476295"/>
            <a:ext cx="10515600" cy="1325563"/>
          </a:xfrm>
          <a:prstGeom prst="rect">
            <a:avLst/>
          </a:prstGeom>
          <a:noFill/>
          <a:ln>
            <a:noFill/>
          </a:ln>
        </p:spPr>
        <p:txBody>
          <a:bodyPr spcFirstLastPara="1" wrap="square" lIns="91425" tIns="45700" rIns="91425" bIns="45700" anchor="ctr" anchorCtr="0">
            <a:noAutofit/>
          </a:bodyPr>
          <a:lstStyle>
            <a:lvl1pPr marR="0" lvl="0" algn="ctr" rtl="1">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91" name="Google Shape;91;p23" descr="صورة تحتوي على نص, بطاقة عمل, قصاصة فنية&#10;&#10;تم إنشاء الوصف تلقائياً"/>
          <p:cNvPicPr preferRelativeResize="0"/>
          <p:nvPr/>
        </p:nvPicPr>
        <p:blipFill rotWithShape="1">
          <a:blip r:embed="rId2">
            <a:alphaModFix/>
          </a:blip>
          <a:srcRect/>
          <a:stretch/>
        </p:blipFill>
        <p:spPr>
          <a:xfrm>
            <a:off x="-1098020" y="3314946"/>
            <a:ext cx="9926596" cy="3543054"/>
          </a:xfrm>
          <a:prstGeom prst="rect">
            <a:avLst/>
          </a:prstGeom>
          <a:noFill/>
          <a:ln>
            <a:noFill/>
          </a:ln>
        </p:spPr>
      </p:pic>
    </p:spTree>
    <p:extLst>
      <p:ext uri="{BB962C8B-B14F-4D97-AF65-F5344CB8AC3E}">
        <p14:creationId xmlns:p14="http://schemas.microsoft.com/office/powerpoint/2010/main" val="2155019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تخطيط مخصص">
  <p:cSld name="تخطيط مخصص">
    <p:spTree>
      <p:nvGrpSpPr>
        <p:cNvPr id="1" name="Shape 92"/>
        <p:cNvGrpSpPr/>
        <p:nvPr/>
      </p:nvGrpSpPr>
      <p:grpSpPr>
        <a:xfrm>
          <a:off x="0" y="0"/>
          <a:ext cx="0" cy="0"/>
          <a:chOff x="0" y="0"/>
          <a:chExt cx="0" cy="0"/>
        </a:xfrm>
      </p:grpSpPr>
      <p:sp>
        <p:nvSpPr>
          <p:cNvPr id="93" name="Google Shape;93;p24"/>
          <p:cNvSpPr/>
          <p:nvPr/>
        </p:nvSpPr>
        <p:spPr>
          <a:xfrm>
            <a:off x="-277792" y="6273478"/>
            <a:ext cx="12593255" cy="868102"/>
          </a:xfrm>
          <a:prstGeom prst="rect">
            <a:avLst/>
          </a:prstGeom>
          <a:solidFill>
            <a:srgbClr val="F1F2F2"/>
          </a:solidFill>
          <a:ln w="12700" cap="flat" cmpd="sng">
            <a:solidFill>
              <a:srgbClr val="F1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1800">
                <a:solidFill>
                  <a:schemeClr val="lt1"/>
                </a:solidFill>
                <a:latin typeface="Arial"/>
                <a:ea typeface="Arial"/>
                <a:cs typeface="Arial"/>
                <a:sym typeface="Arial"/>
              </a:rPr>
              <a:t>ر</a:t>
            </a:r>
            <a:endParaRPr/>
          </a:p>
        </p:txBody>
      </p:sp>
      <p:pic>
        <p:nvPicPr>
          <p:cNvPr id="94" name="Google Shape;94;p24"/>
          <p:cNvPicPr preferRelativeResize="0"/>
          <p:nvPr/>
        </p:nvPicPr>
        <p:blipFill rotWithShape="1">
          <a:blip r:embed="rId2">
            <a:alphaModFix/>
          </a:blip>
          <a:srcRect/>
          <a:stretch/>
        </p:blipFill>
        <p:spPr>
          <a:xfrm>
            <a:off x="4544418" y="1990419"/>
            <a:ext cx="3650458" cy="1860330"/>
          </a:xfrm>
          <a:prstGeom prst="rect">
            <a:avLst/>
          </a:prstGeom>
          <a:noFill/>
          <a:ln>
            <a:noFill/>
          </a:ln>
        </p:spPr>
      </p:pic>
      <p:pic>
        <p:nvPicPr>
          <p:cNvPr id="95" name="Google Shape;95;p24"/>
          <p:cNvPicPr preferRelativeResize="0"/>
          <p:nvPr/>
        </p:nvPicPr>
        <p:blipFill rotWithShape="1">
          <a:blip r:embed="rId3">
            <a:alphaModFix/>
          </a:blip>
          <a:srcRect/>
          <a:stretch/>
        </p:blipFill>
        <p:spPr>
          <a:xfrm>
            <a:off x="-540700" y="5031969"/>
            <a:ext cx="7639083" cy="2474632"/>
          </a:xfrm>
          <a:prstGeom prst="rect">
            <a:avLst/>
          </a:prstGeom>
          <a:noFill/>
          <a:ln>
            <a:noFill/>
          </a:ln>
        </p:spPr>
      </p:pic>
      <p:pic>
        <p:nvPicPr>
          <p:cNvPr id="96" name="Google Shape;96;p24"/>
          <p:cNvPicPr preferRelativeResize="0"/>
          <p:nvPr/>
        </p:nvPicPr>
        <p:blipFill rotWithShape="1">
          <a:blip r:embed="rId3">
            <a:alphaModFix/>
          </a:blip>
          <a:srcRect/>
          <a:stretch/>
        </p:blipFill>
        <p:spPr>
          <a:xfrm>
            <a:off x="6746219" y="5031969"/>
            <a:ext cx="7639083" cy="2474632"/>
          </a:xfrm>
          <a:prstGeom prst="rect">
            <a:avLst/>
          </a:prstGeom>
          <a:noFill/>
          <a:ln>
            <a:noFill/>
          </a:ln>
        </p:spPr>
      </p:pic>
    </p:spTree>
    <p:extLst>
      <p:ext uri="{BB962C8B-B14F-4D97-AF65-F5344CB8AC3E}">
        <p14:creationId xmlns:p14="http://schemas.microsoft.com/office/powerpoint/2010/main" val="194112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عنوان ومحتوى" type="obj">
  <p:cSld name="عنوان ومحتوى">
    <p:spTree>
      <p:nvGrpSpPr>
        <p:cNvPr id="1" name="Shape 97"/>
        <p:cNvGrpSpPr/>
        <p:nvPr/>
      </p:nvGrpSpPr>
      <p:grpSpPr>
        <a:xfrm>
          <a:off x="0" y="0"/>
          <a:ext cx="0" cy="0"/>
          <a:chOff x="0" y="0"/>
          <a:chExt cx="0" cy="0"/>
        </a:xfrm>
      </p:grpSpPr>
      <p:sp>
        <p:nvSpPr>
          <p:cNvPr id="98" name="Google Shape;98;p25"/>
          <p:cNvSpPr txBox="1">
            <a:spLocks noGrp="1"/>
          </p:cNvSpPr>
          <p:nvPr>
            <p:ph type="title"/>
          </p:nvPr>
        </p:nvSpPr>
        <p:spPr>
          <a:xfrm>
            <a:off x="838200" y="1118785"/>
            <a:ext cx="10515600" cy="845736"/>
          </a:xfrm>
          <a:prstGeom prst="rect">
            <a:avLst/>
          </a:prstGeom>
          <a:noFill/>
          <a:ln>
            <a:noFill/>
          </a:ln>
        </p:spPr>
        <p:txBody>
          <a:bodyPr spcFirstLastPara="1" wrap="square" lIns="91425" tIns="45700" rIns="91425" bIns="45700" anchor="t" anchorCtr="0">
            <a:noAutofit/>
          </a:bodyPr>
          <a:lstStyle>
            <a:lvl1pPr marR="0" lvl="0" algn="ctr" rtl="1">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Google Shape;99;p25"/>
          <p:cNvSpPr txBox="1">
            <a:spLocks noGrp="1"/>
          </p:cNvSpPr>
          <p:nvPr>
            <p:ph type="body" idx="1"/>
          </p:nvPr>
        </p:nvSpPr>
        <p:spPr>
          <a:xfrm>
            <a:off x="838200" y="2083442"/>
            <a:ext cx="10515600" cy="3873601"/>
          </a:xfrm>
          <a:prstGeom prst="rect">
            <a:avLst/>
          </a:prstGeom>
          <a:noFill/>
          <a:ln>
            <a:noFill/>
          </a:ln>
        </p:spPr>
        <p:txBody>
          <a:bodyPr spcFirstLastPara="1" wrap="square" lIns="91425" tIns="45700" rIns="91425" bIns="45700"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0" name="Google Shape;100;p2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800">
                <a:solidFill>
                  <a:schemeClr val="dk1"/>
                </a:solidFill>
                <a:latin typeface="Arial"/>
                <a:ea typeface="Arial"/>
                <a:cs typeface="Arial"/>
                <a:sym typeface="Arial"/>
              </a:defRPr>
            </a:lvl1pPr>
            <a:lvl2pPr marR="0" lvl="1" algn="r" rtl="1">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1">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1">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1">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r" rtl="1">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r" rtl="1">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r" rtl="1">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r" rtl="1">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1" name="Google Shape;10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800">
                <a:solidFill>
                  <a:schemeClr val="dk1"/>
                </a:solidFill>
                <a:latin typeface="Arial"/>
                <a:ea typeface="Arial"/>
                <a:cs typeface="Arial"/>
                <a:sym typeface="Arial"/>
              </a:defRPr>
            </a:lvl1pPr>
            <a:lvl2pPr marR="0" lvl="1" algn="r" rtl="1">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1">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1">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1">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r" rtl="1">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r" rtl="1">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r" rtl="1">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r" rtl="1">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2" name="Google Shape;102;p2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L="0" marR="0" lvl="0" indent="0" algn="r" rtl="1">
              <a:spcBef>
                <a:spcPts val="0"/>
              </a:spcBef>
              <a:buNone/>
              <a:defRPr sz="1800">
                <a:solidFill>
                  <a:schemeClr val="dk1"/>
                </a:solidFill>
                <a:latin typeface="Arial"/>
                <a:ea typeface="Arial"/>
                <a:cs typeface="Arial"/>
                <a:sym typeface="Arial"/>
              </a:defRPr>
            </a:lvl1pPr>
            <a:lvl2pPr marL="0" marR="0" lvl="1" indent="0" algn="r" rtl="1">
              <a:spcBef>
                <a:spcPts val="0"/>
              </a:spcBef>
              <a:buNone/>
              <a:defRPr sz="1800">
                <a:solidFill>
                  <a:schemeClr val="dk1"/>
                </a:solidFill>
                <a:latin typeface="Arial"/>
                <a:ea typeface="Arial"/>
                <a:cs typeface="Arial"/>
                <a:sym typeface="Arial"/>
              </a:defRPr>
            </a:lvl2pPr>
            <a:lvl3pPr marL="0" marR="0" lvl="2" indent="0" algn="r" rtl="1">
              <a:spcBef>
                <a:spcPts val="0"/>
              </a:spcBef>
              <a:buNone/>
              <a:defRPr sz="1800">
                <a:solidFill>
                  <a:schemeClr val="dk1"/>
                </a:solidFill>
                <a:latin typeface="Arial"/>
                <a:ea typeface="Arial"/>
                <a:cs typeface="Arial"/>
                <a:sym typeface="Arial"/>
              </a:defRPr>
            </a:lvl3pPr>
            <a:lvl4pPr marL="0" marR="0" lvl="3" indent="0" algn="r" rtl="1">
              <a:spcBef>
                <a:spcPts val="0"/>
              </a:spcBef>
              <a:buNone/>
              <a:defRPr sz="1800">
                <a:solidFill>
                  <a:schemeClr val="dk1"/>
                </a:solidFill>
                <a:latin typeface="Arial"/>
                <a:ea typeface="Arial"/>
                <a:cs typeface="Arial"/>
                <a:sym typeface="Arial"/>
              </a:defRPr>
            </a:lvl4pPr>
            <a:lvl5pPr marL="0" marR="0" lvl="4" indent="0" algn="r" rtl="1">
              <a:spcBef>
                <a:spcPts val="0"/>
              </a:spcBef>
              <a:buNone/>
              <a:defRPr sz="1800">
                <a:solidFill>
                  <a:schemeClr val="dk1"/>
                </a:solidFill>
                <a:latin typeface="Arial"/>
                <a:ea typeface="Arial"/>
                <a:cs typeface="Arial"/>
                <a:sym typeface="Arial"/>
              </a:defRPr>
            </a:lvl5pPr>
            <a:lvl6pPr marL="0" marR="0" lvl="5" indent="0" algn="r" rtl="1">
              <a:spcBef>
                <a:spcPts val="0"/>
              </a:spcBef>
              <a:buNone/>
              <a:defRPr sz="1800">
                <a:solidFill>
                  <a:schemeClr val="dk1"/>
                </a:solidFill>
                <a:latin typeface="Arial"/>
                <a:ea typeface="Arial"/>
                <a:cs typeface="Arial"/>
                <a:sym typeface="Arial"/>
              </a:defRPr>
            </a:lvl6pPr>
            <a:lvl7pPr marL="0" marR="0" lvl="6" indent="0" algn="r" rtl="1">
              <a:spcBef>
                <a:spcPts val="0"/>
              </a:spcBef>
              <a:buNone/>
              <a:defRPr sz="1800">
                <a:solidFill>
                  <a:schemeClr val="dk1"/>
                </a:solidFill>
                <a:latin typeface="Arial"/>
                <a:ea typeface="Arial"/>
                <a:cs typeface="Arial"/>
                <a:sym typeface="Arial"/>
              </a:defRPr>
            </a:lvl7pPr>
            <a:lvl8pPr marL="0" marR="0" lvl="7" indent="0" algn="r" rtl="1">
              <a:spcBef>
                <a:spcPts val="0"/>
              </a:spcBef>
              <a:buNone/>
              <a:defRPr sz="1800">
                <a:solidFill>
                  <a:schemeClr val="dk1"/>
                </a:solidFill>
                <a:latin typeface="Arial"/>
                <a:ea typeface="Arial"/>
                <a:cs typeface="Arial"/>
                <a:sym typeface="Arial"/>
              </a:defRPr>
            </a:lvl8pPr>
            <a:lvl9pPr marL="0" marR="0" lvl="8" indent="0" algn="r" rtl="1">
              <a:spcBef>
                <a:spcPts val="0"/>
              </a:spcBef>
              <a:buNone/>
              <a:defRPr sz="1800">
                <a:solidFill>
                  <a:schemeClr val="dk1"/>
                </a:solidFill>
                <a:latin typeface="Arial"/>
                <a:ea typeface="Arial"/>
                <a:cs typeface="Arial"/>
                <a:sym typeface="Arial"/>
              </a:defRPr>
            </a:lvl9pPr>
          </a:lstStyle>
          <a:p>
            <a:pPr marL="0" lvl="0" indent="0" algn="r" rtl="1">
              <a:spcBef>
                <a:spcPts val="0"/>
              </a:spcBef>
              <a:spcAft>
                <a:spcPts val="0"/>
              </a:spcAft>
              <a:buNone/>
            </a:pPr>
            <a:fld id="{00000000-1234-1234-1234-123412341234}" type="slidenum">
              <a:rPr lang="ar-SA"/>
              <a:t>‹#›</a:t>
            </a:fld>
            <a:endParaRPr/>
          </a:p>
        </p:txBody>
      </p:sp>
      <p:pic>
        <p:nvPicPr>
          <p:cNvPr id="103" name="Google Shape;103;p25"/>
          <p:cNvPicPr preferRelativeResize="0"/>
          <p:nvPr/>
        </p:nvPicPr>
        <p:blipFill rotWithShape="1">
          <a:blip r:embed="rId2">
            <a:alphaModFix/>
          </a:blip>
          <a:srcRect/>
          <a:stretch/>
        </p:blipFill>
        <p:spPr>
          <a:xfrm rot="-8645223">
            <a:off x="51786" y="-381837"/>
            <a:ext cx="1827469" cy="2281001"/>
          </a:xfrm>
          <a:prstGeom prst="rect">
            <a:avLst/>
          </a:prstGeom>
          <a:noFill/>
          <a:ln>
            <a:noFill/>
          </a:ln>
        </p:spPr>
      </p:pic>
    </p:spTree>
    <p:extLst>
      <p:ext uri="{BB962C8B-B14F-4D97-AF65-F5344CB8AC3E}">
        <p14:creationId xmlns:p14="http://schemas.microsoft.com/office/powerpoint/2010/main" val="2480846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04C7862-9E36-3AD2-4573-2C973301F629}"/>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94DB8B41-D6EC-47AB-D082-8CA3F5A67C78}"/>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134A8ADD-9AF7-4CFA-37DC-163EFD1D9AB2}"/>
              </a:ext>
            </a:extLst>
          </p:cNvPr>
          <p:cNvSpPr>
            <a:spLocks noGrp="1"/>
          </p:cNvSpPr>
          <p:nvPr>
            <p:ph type="dt" sz="half" idx="10"/>
          </p:nvPr>
        </p:nvSpPr>
        <p:spPr/>
        <p:txBody>
          <a:bodyPr/>
          <a:lstStyle/>
          <a:p>
            <a:fld id="{4509039E-512E-40FF-B78C-050EA1EE83B3}" type="datetimeFigureOut">
              <a:rPr lang="ar-SA" smtClean="0"/>
              <a:t>8/19/1444</a:t>
            </a:fld>
            <a:endParaRPr lang="ar-SA"/>
          </a:p>
        </p:txBody>
      </p:sp>
      <p:sp>
        <p:nvSpPr>
          <p:cNvPr id="5" name="عنصر نائب للتذييل 4">
            <a:extLst>
              <a:ext uri="{FF2B5EF4-FFF2-40B4-BE49-F238E27FC236}">
                <a16:creationId xmlns:a16="http://schemas.microsoft.com/office/drawing/2014/main" id="{3904EE8D-6B2A-503E-19AE-FECAD8FE1F83}"/>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5958F27-9CD5-0033-7266-D7AC8DE1F30F}"/>
              </a:ext>
            </a:extLst>
          </p:cNvPr>
          <p:cNvSpPr>
            <a:spLocks noGrp="1"/>
          </p:cNvSpPr>
          <p:nvPr>
            <p:ph type="sldNum" sz="quarter" idx="12"/>
          </p:nvPr>
        </p:nvSpPr>
        <p:spPr/>
        <p:txBody>
          <a:bodyPr/>
          <a:lstStyle/>
          <a:p>
            <a:fld id="{8B80B306-F2D0-48DE-B6BE-29DFD61A1FBB}" type="slidenum">
              <a:rPr lang="ar-SA" smtClean="0"/>
              <a:t>‹#›</a:t>
            </a:fld>
            <a:endParaRPr lang="ar-SA"/>
          </a:p>
        </p:txBody>
      </p:sp>
    </p:spTree>
    <p:extLst>
      <p:ext uri="{BB962C8B-B14F-4D97-AF65-F5344CB8AC3E}">
        <p14:creationId xmlns:p14="http://schemas.microsoft.com/office/powerpoint/2010/main" val="792458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عنوان المقطع" type="secHead">
  <p:cSld name="عنوان المقطع">
    <p:spTree>
      <p:nvGrpSpPr>
        <p:cNvPr id="1" name="Shape 104"/>
        <p:cNvGrpSpPr/>
        <p:nvPr/>
      </p:nvGrpSpPr>
      <p:grpSpPr>
        <a:xfrm>
          <a:off x="0" y="0"/>
          <a:ext cx="0" cy="0"/>
          <a:chOff x="0" y="0"/>
          <a:chExt cx="0" cy="0"/>
        </a:xfrm>
      </p:grpSpPr>
      <p:sp>
        <p:nvSpPr>
          <p:cNvPr id="105" name="Google Shape;105;p26"/>
          <p:cNvSpPr txBox="1">
            <a:spLocks noGrp="1"/>
          </p:cNvSpPr>
          <p:nvPr>
            <p:ph type="title"/>
          </p:nvPr>
        </p:nvSpPr>
        <p:spPr>
          <a:xfrm>
            <a:off x="5105400" y="1359218"/>
            <a:ext cx="6242050" cy="2852737"/>
          </a:xfrm>
          <a:prstGeom prst="rect">
            <a:avLst/>
          </a:prstGeom>
          <a:noFill/>
          <a:ln>
            <a:noFill/>
          </a:ln>
        </p:spPr>
        <p:txBody>
          <a:bodyPr spcFirstLastPara="1" wrap="square" lIns="91425" tIns="45700" rIns="91425" bIns="45700" anchor="ctr" anchorCtr="0">
            <a:noAutofit/>
          </a:bodyPr>
          <a:lstStyle>
            <a:lvl1pPr marR="0" lvl="0" algn="r" rtl="1">
              <a:lnSpc>
                <a:spcPct val="90000"/>
              </a:lnSpc>
              <a:spcBef>
                <a:spcPts val="0"/>
              </a:spcBef>
              <a:spcAft>
                <a:spcPts val="0"/>
              </a:spcAft>
              <a:buClr>
                <a:schemeClr val="lt1"/>
              </a:buClr>
              <a:buSzPts val="6000"/>
              <a:buFont typeface="Arial"/>
              <a:buNone/>
              <a:defRPr sz="6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26"/>
          <p:cNvSpPr txBox="1">
            <a:spLocks noGrp="1"/>
          </p:cNvSpPr>
          <p:nvPr>
            <p:ph type="body" idx="1"/>
          </p:nvPr>
        </p:nvSpPr>
        <p:spPr>
          <a:xfrm>
            <a:off x="5105400" y="4238943"/>
            <a:ext cx="6242050" cy="1500187"/>
          </a:xfrm>
          <a:prstGeom prst="rect">
            <a:avLst/>
          </a:prstGeom>
          <a:noFill/>
          <a:ln>
            <a:noFill/>
          </a:ln>
        </p:spPr>
        <p:txBody>
          <a:bodyPr spcFirstLastPara="1" wrap="square" lIns="91425" tIns="45700" rIns="91425" bIns="45700" anchor="ctr" anchorCtr="0">
            <a:noAutofit/>
          </a:bodyPr>
          <a:lstStyle>
            <a:lvl1pPr marL="457200" marR="0" lvl="0" indent="-228600" algn="r" rtl="1">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r" rtl="1">
              <a:lnSpc>
                <a:spcPct val="90000"/>
              </a:lnSpc>
              <a:spcBef>
                <a:spcPts val="500"/>
              </a:spcBef>
              <a:spcAft>
                <a:spcPts val="0"/>
              </a:spcAft>
              <a:buClr>
                <a:srgbClr val="90939D"/>
              </a:buClr>
              <a:buSzPts val="2000"/>
              <a:buFont typeface="Arial"/>
              <a:buNone/>
              <a:defRPr sz="2000" b="0" i="0" u="none" strike="noStrike" cap="none">
                <a:solidFill>
                  <a:srgbClr val="90939D"/>
                </a:solidFill>
                <a:latin typeface="Arial"/>
                <a:ea typeface="Arial"/>
                <a:cs typeface="Arial"/>
                <a:sym typeface="Arial"/>
              </a:defRPr>
            </a:lvl2pPr>
            <a:lvl3pPr marL="1371600" marR="0" lvl="2" indent="-228600" algn="r" rtl="1">
              <a:lnSpc>
                <a:spcPct val="90000"/>
              </a:lnSpc>
              <a:spcBef>
                <a:spcPts val="500"/>
              </a:spcBef>
              <a:spcAft>
                <a:spcPts val="0"/>
              </a:spcAft>
              <a:buClr>
                <a:srgbClr val="90939D"/>
              </a:buClr>
              <a:buSzPts val="1800"/>
              <a:buFont typeface="Arial"/>
              <a:buNone/>
              <a:defRPr sz="1800" b="0" i="0" u="none" strike="noStrike" cap="none">
                <a:solidFill>
                  <a:srgbClr val="90939D"/>
                </a:solidFill>
                <a:latin typeface="Arial"/>
                <a:ea typeface="Arial"/>
                <a:cs typeface="Arial"/>
                <a:sym typeface="Arial"/>
              </a:defRPr>
            </a:lvl3pPr>
            <a:lvl4pPr marL="1828800" marR="0" lvl="3" indent="-228600" algn="r" rtl="1">
              <a:lnSpc>
                <a:spcPct val="90000"/>
              </a:lnSpc>
              <a:spcBef>
                <a:spcPts val="500"/>
              </a:spcBef>
              <a:spcAft>
                <a:spcPts val="0"/>
              </a:spcAft>
              <a:buClr>
                <a:srgbClr val="90939D"/>
              </a:buClr>
              <a:buSzPts val="1600"/>
              <a:buFont typeface="Arial"/>
              <a:buNone/>
              <a:defRPr sz="1600" b="0" i="0" u="none" strike="noStrike" cap="none">
                <a:solidFill>
                  <a:srgbClr val="90939D"/>
                </a:solidFill>
                <a:latin typeface="Arial"/>
                <a:ea typeface="Arial"/>
                <a:cs typeface="Arial"/>
                <a:sym typeface="Arial"/>
              </a:defRPr>
            </a:lvl4pPr>
            <a:lvl5pPr marL="2286000" marR="0" lvl="4" indent="-228600" algn="r" rtl="1">
              <a:lnSpc>
                <a:spcPct val="90000"/>
              </a:lnSpc>
              <a:spcBef>
                <a:spcPts val="500"/>
              </a:spcBef>
              <a:spcAft>
                <a:spcPts val="0"/>
              </a:spcAft>
              <a:buClr>
                <a:srgbClr val="90939D"/>
              </a:buClr>
              <a:buSzPts val="1600"/>
              <a:buFont typeface="Arial"/>
              <a:buNone/>
              <a:defRPr sz="1600" b="0" i="0" u="none" strike="noStrike" cap="none">
                <a:solidFill>
                  <a:srgbClr val="90939D"/>
                </a:solidFill>
                <a:latin typeface="Arial"/>
                <a:ea typeface="Arial"/>
                <a:cs typeface="Arial"/>
                <a:sym typeface="Arial"/>
              </a:defRPr>
            </a:lvl5pPr>
            <a:lvl6pPr marL="2743200" marR="0" lvl="5" indent="-228600" algn="r" rtl="1">
              <a:lnSpc>
                <a:spcPct val="90000"/>
              </a:lnSpc>
              <a:spcBef>
                <a:spcPts val="500"/>
              </a:spcBef>
              <a:spcAft>
                <a:spcPts val="0"/>
              </a:spcAft>
              <a:buClr>
                <a:srgbClr val="90939D"/>
              </a:buClr>
              <a:buSzPts val="1600"/>
              <a:buFont typeface="Arial"/>
              <a:buNone/>
              <a:defRPr sz="1600" b="0" i="0" u="none" strike="noStrike" cap="none">
                <a:solidFill>
                  <a:srgbClr val="90939D"/>
                </a:solidFill>
                <a:latin typeface="Arial"/>
                <a:ea typeface="Arial"/>
                <a:cs typeface="Arial"/>
                <a:sym typeface="Arial"/>
              </a:defRPr>
            </a:lvl6pPr>
            <a:lvl7pPr marL="3200400" marR="0" lvl="6" indent="-228600" algn="r" rtl="1">
              <a:lnSpc>
                <a:spcPct val="90000"/>
              </a:lnSpc>
              <a:spcBef>
                <a:spcPts val="500"/>
              </a:spcBef>
              <a:spcAft>
                <a:spcPts val="0"/>
              </a:spcAft>
              <a:buClr>
                <a:srgbClr val="90939D"/>
              </a:buClr>
              <a:buSzPts val="1600"/>
              <a:buFont typeface="Arial"/>
              <a:buNone/>
              <a:defRPr sz="1600" b="0" i="0" u="none" strike="noStrike" cap="none">
                <a:solidFill>
                  <a:srgbClr val="90939D"/>
                </a:solidFill>
                <a:latin typeface="Arial"/>
                <a:ea typeface="Arial"/>
                <a:cs typeface="Arial"/>
                <a:sym typeface="Arial"/>
              </a:defRPr>
            </a:lvl7pPr>
            <a:lvl8pPr marL="3657600" marR="0" lvl="7" indent="-228600" algn="r" rtl="1">
              <a:lnSpc>
                <a:spcPct val="90000"/>
              </a:lnSpc>
              <a:spcBef>
                <a:spcPts val="500"/>
              </a:spcBef>
              <a:spcAft>
                <a:spcPts val="0"/>
              </a:spcAft>
              <a:buClr>
                <a:srgbClr val="90939D"/>
              </a:buClr>
              <a:buSzPts val="1600"/>
              <a:buFont typeface="Arial"/>
              <a:buNone/>
              <a:defRPr sz="1600" b="0" i="0" u="none" strike="noStrike" cap="none">
                <a:solidFill>
                  <a:srgbClr val="90939D"/>
                </a:solidFill>
                <a:latin typeface="Arial"/>
                <a:ea typeface="Arial"/>
                <a:cs typeface="Arial"/>
                <a:sym typeface="Arial"/>
              </a:defRPr>
            </a:lvl8pPr>
            <a:lvl9pPr marL="4114800" marR="0" lvl="8" indent="-228600" algn="r" rtl="1">
              <a:lnSpc>
                <a:spcPct val="90000"/>
              </a:lnSpc>
              <a:spcBef>
                <a:spcPts val="500"/>
              </a:spcBef>
              <a:spcAft>
                <a:spcPts val="0"/>
              </a:spcAft>
              <a:buClr>
                <a:srgbClr val="90939D"/>
              </a:buClr>
              <a:buSzPts val="1600"/>
              <a:buFont typeface="Arial"/>
              <a:buNone/>
              <a:defRPr sz="1600" b="0" i="0" u="none" strike="noStrike" cap="none">
                <a:solidFill>
                  <a:srgbClr val="90939D"/>
                </a:solidFill>
                <a:latin typeface="Arial"/>
                <a:ea typeface="Arial"/>
                <a:cs typeface="Arial"/>
                <a:sym typeface="Arial"/>
              </a:defRPr>
            </a:lvl9pPr>
          </a:lstStyle>
          <a:p>
            <a:endParaRPr/>
          </a:p>
        </p:txBody>
      </p:sp>
      <p:sp>
        <p:nvSpPr>
          <p:cNvPr id="107" name="Google Shape;107;p2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800">
                <a:solidFill>
                  <a:schemeClr val="dk1"/>
                </a:solidFill>
                <a:latin typeface="Arial"/>
                <a:ea typeface="Arial"/>
                <a:cs typeface="Arial"/>
                <a:sym typeface="Arial"/>
              </a:defRPr>
            </a:lvl1pPr>
            <a:lvl2pPr marR="0" lvl="1" algn="r" rtl="1">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1">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1">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1">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r" rtl="1">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r" rtl="1">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r" rtl="1">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r" rtl="1">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8" name="Google Shape;10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800">
                <a:solidFill>
                  <a:schemeClr val="dk1"/>
                </a:solidFill>
                <a:latin typeface="Arial"/>
                <a:ea typeface="Arial"/>
                <a:cs typeface="Arial"/>
                <a:sym typeface="Arial"/>
              </a:defRPr>
            </a:lvl1pPr>
            <a:lvl2pPr marR="0" lvl="1" algn="r" rtl="1">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1">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1">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1">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r" rtl="1">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r" rtl="1">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r" rtl="1">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r" rtl="1">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9" name="Google Shape;109;p2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L="0" marR="0" lvl="0" indent="0" algn="r" rtl="1">
              <a:spcBef>
                <a:spcPts val="0"/>
              </a:spcBef>
              <a:buNone/>
              <a:defRPr sz="1800">
                <a:solidFill>
                  <a:schemeClr val="dk1"/>
                </a:solidFill>
                <a:latin typeface="Arial"/>
                <a:ea typeface="Arial"/>
                <a:cs typeface="Arial"/>
                <a:sym typeface="Arial"/>
              </a:defRPr>
            </a:lvl1pPr>
            <a:lvl2pPr marL="0" marR="0" lvl="1" indent="0" algn="r" rtl="1">
              <a:spcBef>
                <a:spcPts val="0"/>
              </a:spcBef>
              <a:buNone/>
              <a:defRPr sz="1800">
                <a:solidFill>
                  <a:schemeClr val="dk1"/>
                </a:solidFill>
                <a:latin typeface="Arial"/>
                <a:ea typeface="Arial"/>
                <a:cs typeface="Arial"/>
                <a:sym typeface="Arial"/>
              </a:defRPr>
            </a:lvl2pPr>
            <a:lvl3pPr marL="0" marR="0" lvl="2" indent="0" algn="r" rtl="1">
              <a:spcBef>
                <a:spcPts val="0"/>
              </a:spcBef>
              <a:buNone/>
              <a:defRPr sz="1800">
                <a:solidFill>
                  <a:schemeClr val="dk1"/>
                </a:solidFill>
                <a:latin typeface="Arial"/>
                <a:ea typeface="Arial"/>
                <a:cs typeface="Arial"/>
                <a:sym typeface="Arial"/>
              </a:defRPr>
            </a:lvl3pPr>
            <a:lvl4pPr marL="0" marR="0" lvl="3" indent="0" algn="r" rtl="1">
              <a:spcBef>
                <a:spcPts val="0"/>
              </a:spcBef>
              <a:buNone/>
              <a:defRPr sz="1800">
                <a:solidFill>
                  <a:schemeClr val="dk1"/>
                </a:solidFill>
                <a:latin typeface="Arial"/>
                <a:ea typeface="Arial"/>
                <a:cs typeface="Arial"/>
                <a:sym typeface="Arial"/>
              </a:defRPr>
            </a:lvl4pPr>
            <a:lvl5pPr marL="0" marR="0" lvl="4" indent="0" algn="r" rtl="1">
              <a:spcBef>
                <a:spcPts val="0"/>
              </a:spcBef>
              <a:buNone/>
              <a:defRPr sz="1800">
                <a:solidFill>
                  <a:schemeClr val="dk1"/>
                </a:solidFill>
                <a:latin typeface="Arial"/>
                <a:ea typeface="Arial"/>
                <a:cs typeface="Arial"/>
                <a:sym typeface="Arial"/>
              </a:defRPr>
            </a:lvl5pPr>
            <a:lvl6pPr marL="0" marR="0" lvl="5" indent="0" algn="r" rtl="1">
              <a:spcBef>
                <a:spcPts val="0"/>
              </a:spcBef>
              <a:buNone/>
              <a:defRPr sz="1800">
                <a:solidFill>
                  <a:schemeClr val="dk1"/>
                </a:solidFill>
                <a:latin typeface="Arial"/>
                <a:ea typeface="Arial"/>
                <a:cs typeface="Arial"/>
                <a:sym typeface="Arial"/>
              </a:defRPr>
            </a:lvl6pPr>
            <a:lvl7pPr marL="0" marR="0" lvl="6" indent="0" algn="r" rtl="1">
              <a:spcBef>
                <a:spcPts val="0"/>
              </a:spcBef>
              <a:buNone/>
              <a:defRPr sz="1800">
                <a:solidFill>
                  <a:schemeClr val="dk1"/>
                </a:solidFill>
                <a:latin typeface="Arial"/>
                <a:ea typeface="Arial"/>
                <a:cs typeface="Arial"/>
                <a:sym typeface="Arial"/>
              </a:defRPr>
            </a:lvl7pPr>
            <a:lvl8pPr marL="0" marR="0" lvl="7" indent="0" algn="r" rtl="1">
              <a:spcBef>
                <a:spcPts val="0"/>
              </a:spcBef>
              <a:buNone/>
              <a:defRPr sz="1800">
                <a:solidFill>
                  <a:schemeClr val="dk1"/>
                </a:solidFill>
                <a:latin typeface="Arial"/>
                <a:ea typeface="Arial"/>
                <a:cs typeface="Arial"/>
                <a:sym typeface="Arial"/>
              </a:defRPr>
            </a:lvl8pPr>
            <a:lvl9pPr marL="0" marR="0" lvl="8" indent="0" algn="r" rtl="1">
              <a:spcBef>
                <a:spcPts val="0"/>
              </a:spcBef>
              <a:buNone/>
              <a:defRPr sz="1800">
                <a:solidFill>
                  <a:schemeClr val="dk1"/>
                </a:solidFill>
                <a:latin typeface="Arial"/>
                <a:ea typeface="Arial"/>
                <a:cs typeface="Arial"/>
                <a:sym typeface="Arial"/>
              </a:defRPr>
            </a:lvl9pPr>
          </a:lstStyle>
          <a:p>
            <a:pPr marL="0" lvl="0" indent="0" algn="r" rtl="1">
              <a:spcBef>
                <a:spcPts val="0"/>
              </a:spcBef>
              <a:spcAft>
                <a:spcPts val="0"/>
              </a:spcAft>
              <a:buNone/>
            </a:pPr>
            <a:fld id="{00000000-1234-1234-1234-123412341234}" type="slidenum">
              <a:rPr lang="ar-SA"/>
              <a:t>‹#›</a:t>
            </a:fld>
            <a:endParaRPr/>
          </a:p>
        </p:txBody>
      </p:sp>
    </p:spTree>
    <p:extLst>
      <p:ext uri="{BB962C8B-B14F-4D97-AF65-F5344CB8AC3E}">
        <p14:creationId xmlns:p14="http://schemas.microsoft.com/office/powerpoint/2010/main" val="35962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عنوان المقطع">
  <p:cSld name="1_عنوان المقطع">
    <p:spTree>
      <p:nvGrpSpPr>
        <p:cNvPr id="1" name="Shape 110"/>
        <p:cNvGrpSpPr/>
        <p:nvPr/>
      </p:nvGrpSpPr>
      <p:grpSpPr>
        <a:xfrm>
          <a:off x="0" y="0"/>
          <a:ext cx="0" cy="0"/>
          <a:chOff x="0" y="0"/>
          <a:chExt cx="0" cy="0"/>
        </a:xfrm>
      </p:grpSpPr>
      <p:sp>
        <p:nvSpPr>
          <p:cNvPr id="111" name="Google Shape;111;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r" rtl="1">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 name="Google Shape;112;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r" rtl="1">
              <a:lnSpc>
                <a:spcPct val="90000"/>
              </a:lnSpc>
              <a:spcBef>
                <a:spcPts val="1000"/>
              </a:spcBef>
              <a:spcAft>
                <a:spcPts val="0"/>
              </a:spcAft>
              <a:buClr>
                <a:srgbClr val="90939D"/>
              </a:buClr>
              <a:buSzPts val="2400"/>
              <a:buFont typeface="Arial"/>
              <a:buNone/>
              <a:defRPr sz="2400" b="0" i="0" u="none" strike="noStrike" cap="none">
                <a:solidFill>
                  <a:srgbClr val="90939D"/>
                </a:solidFill>
                <a:latin typeface="Arial"/>
                <a:ea typeface="Arial"/>
                <a:cs typeface="Arial"/>
                <a:sym typeface="Arial"/>
              </a:defRPr>
            </a:lvl1pPr>
            <a:lvl2pPr marL="914400" marR="0" lvl="1" indent="-228600" algn="r" rtl="1">
              <a:lnSpc>
                <a:spcPct val="90000"/>
              </a:lnSpc>
              <a:spcBef>
                <a:spcPts val="500"/>
              </a:spcBef>
              <a:spcAft>
                <a:spcPts val="0"/>
              </a:spcAft>
              <a:buClr>
                <a:srgbClr val="90939D"/>
              </a:buClr>
              <a:buSzPts val="2000"/>
              <a:buFont typeface="Arial"/>
              <a:buNone/>
              <a:defRPr sz="2000" b="0" i="0" u="none" strike="noStrike" cap="none">
                <a:solidFill>
                  <a:srgbClr val="90939D"/>
                </a:solidFill>
                <a:latin typeface="Arial"/>
                <a:ea typeface="Arial"/>
                <a:cs typeface="Arial"/>
                <a:sym typeface="Arial"/>
              </a:defRPr>
            </a:lvl2pPr>
            <a:lvl3pPr marL="1371600" marR="0" lvl="2" indent="-228600" algn="r" rtl="1">
              <a:lnSpc>
                <a:spcPct val="90000"/>
              </a:lnSpc>
              <a:spcBef>
                <a:spcPts val="500"/>
              </a:spcBef>
              <a:spcAft>
                <a:spcPts val="0"/>
              </a:spcAft>
              <a:buClr>
                <a:srgbClr val="90939D"/>
              </a:buClr>
              <a:buSzPts val="1800"/>
              <a:buFont typeface="Arial"/>
              <a:buNone/>
              <a:defRPr sz="1800" b="0" i="0" u="none" strike="noStrike" cap="none">
                <a:solidFill>
                  <a:srgbClr val="90939D"/>
                </a:solidFill>
                <a:latin typeface="Arial"/>
                <a:ea typeface="Arial"/>
                <a:cs typeface="Arial"/>
                <a:sym typeface="Arial"/>
              </a:defRPr>
            </a:lvl3pPr>
            <a:lvl4pPr marL="1828800" marR="0" lvl="3" indent="-228600" algn="r" rtl="1">
              <a:lnSpc>
                <a:spcPct val="90000"/>
              </a:lnSpc>
              <a:spcBef>
                <a:spcPts val="500"/>
              </a:spcBef>
              <a:spcAft>
                <a:spcPts val="0"/>
              </a:spcAft>
              <a:buClr>
                <a:srgbClr val="90939D"/>
              </a:buClr>
              <a:buSzPts val="1600"/>
              <a:buFont typeface="Arial"/>
              <a:buNone/>
              <a:defRPr sz="1600" b="0" i="0" u="none" strike="noStrike" cap="none">
                <a:solidFill>
                  <a:srgbClr val="90939D"/>
                </a:solidFill>
                <a:latin typeface="Arial"/>
                <a:ea typeface="Arial"/>
                <a:cs typeface="Arial"/>
                <a:sym typeface="Arial"/>
              </a:defRPr>
            </a:lvl4pPr>
            <a:lvl5pPr marL="2286000" marR="0" lvl="4" indent="-228600" algn="r" rtl="1">
              <a:lnSpc>
                <a:spcPct val="90000"/>
              </a:lnSpc>
              <a:spcBef>
                <a:spcPts val="500"/>
              </a:spcBef>
              <a:spcAft>
                <a:spcPts val="0"/>
              </a:spcAft>
              <a:buClr>
                <a:srgbClr val="90939D"/>
              </a:buClr>
              <a:buSzPts val="1600"/>
              <a:buFont typeface="Arial"/>
              <a:buNone/>
              <a:defRPr sz="1600" b="0" i="0" u="none" strike="noStrike" cap="none">
                <a:solidFill>
                  <a:srgbClr val="90939D"/>
                </a:solidFill>
                <a:latin typeface="Arial"/>
                <a:ea typeface="Arial"/>
                <a:cs typeface="Arial"/>
                <a:sym typeface="Arial"/>
              </a:defRPr>
            </a:lvl5pPr>
            <a:lvl6pPr marL="2743200" marR="0" lvl="5" indent="-228600" algn="r" rtl="1">
              <a:lnSpc>
                <a:spcPct val="90000"/>
              </a:lnSpc>
              <a:spcBef>
                <a:spcPts val="500"/>
              </a:spcBef>
              <a:spcAft>
                <a:spcPts val="0"/>
              </a:spcAft>
              <a:buClr>
                <a:srgbClr val="90939D"/>
              </a:buClr>
              <a:buSzPts val="1600"/>
              <a:buFont typeface="Arial"/>
              <a:buNone/>
              <a:defRPr sz="1600" b="0" i="0" u="none" strike="noStrike" cap="none">
                <a:solidFill>
                  <a:srgbClr val="90939D"/>
                </a:solidFill>
                <a:latin typeface="Arial"/>
                <a:ea typeface="Arial"/>
                <a:cs typeface="Arial"/>
                <a:sym typeface="Arial"/>
              </a:defRPr>
            </a:lvl6pPr>
            <a:lvl7pPr marL="3200400" marR="0" lvl="6" indent="-228600" algn="r" rtl="1">
              <a:lnSpc>
                <a:spcPct val="90000"/>
              </a:lnSpc>
              <a:spcBef>
                <a:spcPts val="500"/>
              </a:spcBef>
              <a:spcAft>
                <a:spcPts val="0"/>
              </a:spcAft>
              <a:buClr>
                <a:srgbClr val="90939D"/>
              </a:buClr>
              <a:buSzPts val="1600"/>
              <a:buFont typeface="Arial"/>
              <a:buNone/>
              <a:defRPr sz="1600" b="0" i="0" u="none" strike="noStrike" cap="none">
                <a:solidFill>
                  <a:srgbClr val="90939D"/>
                </a:solidFill>
                <a:latin typeface="Arial"/>
                <a:ea typeface="Arial"/>
                <a:cs typeface="Arial"/>
                <a:sym typeface="Arial"/>
              </a:defRPr>
            </a:lvl7pPr>
            <a:lvl8pPr marL="3657600" marR="0" lvl="7" indent="-228600" algn="r" rtl="1">
              <a:lnSpc>
                <a:spcPct val="90000"/>
              </a:lnSpc>
              <a:spcBef>
                <a:spcPts val="500"/>
              </a:spcBef>
              <a:spcAft>
                <a:spcPts val="0"/>
              </a:spcAft>
              <a:buClr>
                <a:srgbClr val="90939D"/>
              </a:buClr>
              <a:buSzPts val="1600"/>
              <a:buFont typeface="Arial"/>
              <a:buNone/>
              <a:defRPr sz="1600" b="0" i="0" u="none" strike="noStrike" cap="none">
                <a:solidFill>
                  <a:srgbClr val="90939D"/>
                </a:solidFill>
                <a:latin typeface="Arial"/>
                <a:ea typeface="Arial"/>
                <a:cs typeface="Arial"/>
                <a:sym typeface="Arial"/>
              </a:defRPr>
            </a:lvl8pPr>
            <a:lvl9pPr marL="4114800" marR="0" lvl="8" indent="-228600" algn="r" rtl="1">
              <a:lnSpc>
                <a:spcPct val="90000"/>
              </a:lnSpc>
              <a:spcBef>
                <a:spcPts val="500"/>
              </a:spcBef>
              <a:spcAft>
                <a:spcPts val="0"/>
              </a:spcAft>
              <a:buClr>
                <a:srgbClr val="90939D"/>
              </a:buClr>
              <a:buSzPts val="1600"/>
              <a:buFont typeface="Arial"/>
              <a:buNone/>
              <a:defRPr sz="1600" b="0" i="0" u="none" strike="noStrike" cap="none">
                <a:solidFill>
                  <a:srgbClr val="90939D"/>
                </a:solidFill>
                <a:latin typeface="Arial"/>
                <a:ea typeface="Arial"/>
                <a:cs typeface="Arial"/>
                <a:sym typeface="Arial"/>
              </a:defRPr>
            </a:lvl9pPr>
          </a:lstStyle>
          <a:p>
            <a:endParaRPr/>
          </a:p>
        </p:txBody>
      </p:sp>
      <p:pic>
        <p:nvPicPr>
          <p:cNvPr id="113" name="Google Shape;113;p27"/>
          <p:cNvPicPr preferRelativeResize="0"/>
          <p:nvPr/>
        </p:nvPicPr>
        <p:blipFill rotWithShape="1">
          <a:blip r:embed="rId2">
            <a:alphaModFix/>
          </a:blip>
          <a:srcRect/>
          <a:stretch/>
        </p:blipFill>
        <p:spPr>
          <a:xfrm rot="-8645223">
            <a:off x="51786" y="-381837"/>
            <a:ext cx="1827469" cy="2281001"/>
          </a:xfrm>
          <a:prstGeom prst="rect">
            <a:avLst/>
          </a:prstGeom>
          <a:noFill/>
          <a:ln>
            <a:noFill/>
          </a:ln>
        </p:spPr>
      </p:pic>
    </p:spTree>
    <p:extLst>
      <p:ext uri="{BB962C8B-B14F-4D97-AF65-F5344CB8AC3E}">
        <p14:creationId xmlns:p14="http://schemas.microsoft.com/office/powerpoint/2010/main" val="2058197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محتويان" type="twoObj">
  <p:cSld name="محتويان">
    <p:spTree>
      <p:nvGrpSpPr>
        <p:cNvPr id="1" name="Shape 114"/>
        <p:cNvGrpSpPr/>
        <p:nvPr/>
      </p:nvGrpSpPr>
      <p:grpSpPr>
        <a:xfrm>
          <a:off x="0" y="0"/>
          <a:ext cx="0" cy="0"/>
          <a:chOff x="0" y="0"/>
          <a:chExt cx="0" cy="0"/>
        </a:xfrm>
      </p:grpSpPr>
      <p:sp>
        <p:nvSpPr>
          <p:cNvPr id="115" name="Google Shape;115;p28"/>
          <p:cNvSpPr txBox="1">
            <a:spLocks noGrp="1"/>
          </p:cNvSpPr>
          <p:nvPr>
            <p:ph type="title"/>
          </p:nvPr>
        </p:nvSpPr>
        <p:spPr>
          <a:xfrm>
            <a:off x="838200" y="972273"/>
            <a:ext cx="10515600" cy="718415"/>
          </a:xfrm>
          <a:prstGeom prst="rect">
            <a:avLst/>
          </a:prstGeom>
          <a:noFill/>
          <a:ln>
            <a:noFill/>
          </a:ln>
        </p:spPr>
        <p:txBody>
          <a:bodyPr spcFirstLastPara="1" wrap="square" lIns="91425" tIns="45700" rIns="91425" bIns="45700" anchor="t" anchorCtr="0">
            <a:noAutofit/>
          </a:bodyPr>
          <a:lstStyle>
            <a:lvl1pPr marR="0" lvl="0" algn="ctr" rtl="1">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6" name="Google Shape;116;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7" name="Google Shape;117;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8" name="Google Shape;118;p2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800">
                <a:solidFill>
                  <a:schemeClr val="dk1"/>
                </a:solidFill>
                <a:latin typeface="Arial"/>
                <a:ea typeface="Arial"/>
                <a:cs typeface="Arial"/>
                <a:sym typeface="Arial"/>
              </a:defRPr>
            </a:lvl1pPr>
            <a:lvl2pPr marR="0" lvl="1" algn="r" rtl="1">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1">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1">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1">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r" rtl="1">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r" rtl="1">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r" rtl="1">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r" rtl="1">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9" name="Google Shape;11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800">
                <a:solidFill>
                  <a:schemeClr val="dk1"/>
                </a:solidFill>
                <a:latin typeface="Arial"/>
                <a:ea typeface="Arial"/>
                <a:cs typeface="Arial"/>
                <a:sym typeface="Arial"/>
              </a:defRPr>
            </a:lvl1pPr>
            <a:lvl2pPr marR="0" lvl="1" algn="r" rtl="1">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1">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1">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1">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r" rtl="1">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r" rtl="1">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r" rtl="1">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r" rtl="1">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0" name="Google Shape;120;p2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L="0" marR="0" lvl="0" indent="0" algn="r" rtl="1">
              <a:spcBef>
                <a:spcPts val="0"/>
              </a:spcBef>
              <a:buNone/>
              <a:defRPr sz="1800">
                <a:solidFill>
                  <a:schemeClr val="dk1"/>
                </a:solidFill>
                <a:latin typeface="Arial"/>
                <a:ea typeface="Arial"/>
                <a:cs typeface="Arial"/>
                <a:sym typeface="Arial"/>
              </a:defRPr>
            </a:lvl1pPr>
            <a:lvl2pPr marL="0" marR="0" lvl="1" indent="0" algn="r" rtl="1">
              <a:spcBef>
                <a:spcPts val="0"/>
              </a:spcBef>
              <a:buNone/>
              <a:defRPr sz="1800">
                <a:solidFill>
                  <a:schemeClr val="dk1"/>
                </a:solidFill>
                <a:latin typeface="Arial"/>
                <a:ea typeface="Arial"/>
                <a:cs typeface="Arial"/>
                <a:sym typeface="Arial"/>
              </a:defRPr>
            </a:lvl2pPr>
            <a:lvl3pPr marL="0" marR="0" lvl="2" indent="0" algn="r" rtl="1">
              <a:spcBef>
                <a:spcPts val="0"/>
              </a:spcBef>
              <a:buNone/>
              <a:defRPr sz="1800">
                <a:solidFill>
                  <a:schemeClr val="dk1"/>
                </a:solidFill>
                <a:latin typeface="Arial"/>
                <a:ea typeface="Arial"/>
                <a:cs typeface="Arial"/>
                <a:sym typeface="Arial"/>
              </a:defRPr>
            </a:lvl3pPr>
            <a:lvl4pPr marL="0" marR="0" lvl="3" indent="0" algn="r" rtl="1">
              <a:spcBef>
                <a:spcPts val="0"/>
              </a:spcBef>
              <a:buNone/>
              <a:defRPr sz="1800">
                <a:solidFill>
                  <a:schemeClr val="dk1"/>
                </a:solidFill>
                <a:latin typeface="Arial"/>
                <a:ea typeface="Arial"/>
                <a:cs typeface="Arial"/>
                <a:sym typeface="Arial"/>
              </a:defRPr>
            </a:lvl4pPr>
            <a:lvl5pPr marL="0" marR="0" lvl="4" indent="0" algn="r" rtl="1">
              <a:spcBef>
                <a:spcPts val="0"/>
              </a:spcBef>
              <a:buNone/>
              <a:defRPr sz="1800">
                <a:solidFill>
                  <a:schemeClr val="dk1"/>
                </a:solidFill>
                <a:latin typeface="Arial"/>
                <a:ea typeface="Arial"/>
                <a:cs typeface="Arial"/>
                <a:sym typeface="Arial"/>
              </a:defRPr>
            </a:lvl5pPr>
            <a:lvl6pPr marL="0" marR="0" lvl="5" indent="0" algn="r" rtl="1">
              <a:spcBef>
                <a:spcPts val="0"/>
              </a:spcBef>
              <a:buNone/>
              <a:defRPr sz="1800">
                <a:solidFill>
                  <a:schemeClr val="dk1"/>
                </a:solidFill>
                <a:latin typeface="Arial"/>
                <a:ea typeface="Arial"/>
                <a:cs typeface="Arial"/>
                <a:sym typeface="Arial"/>
              </a:defRPr>
            </a:lvl6pPr>
            <a:lvl7pPr marL="0" marR="0" lvl="6" indent="0" algn="r" rtl="1">
              <a:spcBef>
                <a:spcPts val="0"/>
              </a:spcBef>
              <a:buNone/>
              <a:defRPr sz="1800">
                <a:solidFill>
                  <a:schemeClr val="dk1"/>
                </a:solidFill>
                <a:latin typeface="Arial"/>
                <a:ea typeface="Arial"/>
                <a:cs typeface="Arial"/>
                <a:sym typeface="Arial"/>
              </a:defRPr>
            </a:lvl7pPr>
            <a:lvl8pPr marL="0" marR="0" lvl="7" indent="0" algn="r" rtl="1">
              <a:spcBef>
                <a:spcPts val="0"/>
              </a:spcBef>
              <a:buNone/>
              <a:defRPr sz="1800">
                <a:solidFill>
                  <a:schemeClr val="dk1"/>
                </a:solidFill>
                <a:latin typeface="Arial"/>
                <a:ea typeface="Arial"/>
                <a:cs typeface="Arial"/>
                <a:sym typeface="Arial"/>
              </a:defRPr>
            </a:lvl8pPr>
            <a:lvl9pPr marL="0" marR="0" lvl="8" indent="0" algn="r" rtl="1">
              <a:spcBef>
                <a:spcPts val="0"/>
              </a:spcBef>
              <a:buNone/>
              <a:defRPr sz="1800">
                <a:solidFill>
                  <a:schemeClr val="dk1"/>
                </a:solidFill>
                <a:latin typeface="Arial"/>
                <a:ea typeface="Arial"/>
                <a:cs typeface="Arial"/>
                <a:sym typeface="Arial"/>
              </a:defRPr>
            </a:lvl9pPr>
          </a:lstStyle>
          <a:p>
            <a:pPr marL="0" lvl="0" indent="0" algn="r" rtl="1">
              <a:spcBef>
                <a:spcPts val="0"/>
              </a:spcBef>
              <a:spcAft>
                <a:spcPts val="0"/>
              </a:spcAft>
              <a:buNone/>
            </a:pPr>
            <a:fld id="{00000000-1234-1234-1234-123412341234}" type="slidenum">
              <a:rPr lang="ar-SA"/>
              <a:t>‹#›</a:t>
            </a:fld>
            <a:endParaRPr/>
          </a:p>
        </p:txBody>
      </p:sp>
      <p:pic>
        <p:nvPicPr>
          <p:cNvPr id="121" name="Google Shape;121;p28"/>
          <p:cNvPicPr preferRelativeResize="0"/>
          <p:nvPr/>
        </p:nvPicPr>
        <p:blipFill rotWithShape="1">
          <a:blip r:embed="rId2">
            <a:alphaModFix/>
          </a:blip>
          <a:srcRect/>
          <a:stretch/>
        </p:blipFill>
        <p:spPr>
          <a:xfrm rot="-8645223">
            <a:off x="51786" y="-381837"/>
            <a:ext cx="1827469" cy="2281001"/>
          </a:xfrm>
          <a:prstGeom prst="rect">
            <a:avLst/>
          </a:prstGeom>
          <a:noFill/>
          <a:ln>
            <a:noFill/>
          </a:ln>
        </p:spPr>
      </p:pic>
    </p:spTree>
    <p:extLst>
      <p:ext uri="{BB962C8B-B14F-4D97-AF65-F5344CB8AC3E}">
        <p14:creationId xmlns:p14="http://schemas.microsoft.com/office/powerpoint/2010/main" val="1230426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مقارنة" type="twoTxTwoObj">
  <p:cSld name="مقارنة">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839788" y="863562"/>
            <a:ext cx="10515600" cy="823912"/>
          </a:xfrm>
          <a:prstGeom prst="rect">
            <a:avLst/>
          </a:prstGeom>
          <a:noFill/>
          <a:ln>
            <a:noFill/>
          </a:ln>
        </p:spPr>
        <p:txBody>
          <a:bodyPr spcFirstLastPara="1" wrap="square" lIns="91425" tIns="45700" rIns="91425" bIns="45700" anchor="t" anchorCtr="0">
            <a:noAutofit/>
          </a:bodyPr>
          <a:lstStyle>
            <a:lvl1pPr marR="0" lvl="0" algn="ctr" rtl="1">
              <a:lnSpc>
                <a:spcPct val="9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4" name="Google Shape;124;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ctr" anchorCtr="0">
            <a:noAutofit/>
          </a:bodyPr>
          <a:lstStyle>
            <a:lvl1pPr marL="457200" marR="0" lvl="0" indent="-228600" algn="ctr" rtl="1">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Arial"/>
                <a:ea typeface="Arial"/>
                <a:cs typeface="Arial"/>
                <a:sym typeface="Arial"/>
              </a:defRPr>
            </a:lvl1pPr>
            <a:lvl2pPr marL="914400" marR="0" lvl="1" indent="-228600" algn="r" rtl="1">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r" rtl="1">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r" rtl="1">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r" rtl="1">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r" rtl="1">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r" rtl="1">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r" rtl="1">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r" rtl="1">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25" name="Google Shape;125;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6" name="Google Shape;126;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ctr" anchorCtr="0">
            <a:noAutofit/>
          </a:bodyPr>
          <a:lstStyle>
            <a:lvl1pPr marL="457200" marR="0" lvl="0" indent="-228600" algn="ctr" rtl="1">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Arial"/>
                <a:ea typeface="Arial"/>
                <a:cs typeface="Arial"/>
                <a:sym typeface="Arial"/>
              </a:defRPr>
            </a:lvl1pPr>
            <a:lvl2pPr marL="914400" marR="0" lvl="1" indent="-228600" algn="r" rtl="1">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r" rtl="1">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r" rtl="1">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r" rtl="1">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r" rtl="1">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r" rtl="1">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r" rtl="1">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r" rtl="1">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27" name="Google Shape;127;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28" name="Google Shape;128;p29"/>
          <p:cNvPicPr preferRelativeResize="0"/>
          <p:nvPr/>
        </p:nvPicPr>
        <p:blipFill rotWithShape="1">
          <a:blip r:embed="rId2">
            <a:alphaModFix/>
          </a:blip>
          <a:srcRect/>
          <a:stretch/>
        </p:blipFill>
        <p:spPr>
          <a:xfrm rot="-8645223">
            <a:off x="51786" y="-381837"/>
            <a:ext cx="1827469" cy="2281001"/>
          </a:xfrm>
          <a:prstGeom prst="rect">
            <a:avLst/>
          </a:prstGeom>
          <a:noFill/>
          <a:ln>
            <a:noFill/>
          </a:ln>
        </p:spPr>
      </p:pic>
    </p:spTree>
    <p:extLst>
      <p:ext uri="{BB962C8B-B14F-4D97-AF65-F5344CB8AC3E}">
        <p14:creationId xmlns:p14="http://schemas.microsoft.com/office/powerpoint/2010/main" val="545072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محتوى مع تسمية توضيحية" type="objTx">
  <p:cSld name="محتوى مع تسمية توضيحية">
    <p:spTree>
      <p:nvGrpSpPr>
        <p:cNvPr id="1" name="Shape 129"/>
        <p:cNvGrpSpPr/>
        <p:nvPr/>
      </p:nvGrpSpPr>
      <p:grpSpPr>
        <a:xfrm>
          <a:off x="0" y="0"/>
          <a:ext cx="0" cy="0"/>
          <a:chOff x="0" y="0"/>
          <a:chExt cx="0" cy="0"/>
        </a:xfrm>
      </p:grpSpPr>
      <p:sp>
        <p:nvSpPr>
          <p:cNvPr id="130" name="Google Shape;130;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r" rtl="1">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1" name="Google Shape;131;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r" rtl="1">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r" rtl="1">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2" name="Google Shape;132;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r" rtl="1">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r" rtl="1">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r" rtl="1">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r" rtl="1">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r" rtl="1">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r" rtl="1">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r" rtl="1">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r" rtl="1">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r" rtl="1">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133" name="Google Shape;133;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L="0" marR="0" lvl="0" indent="0" algn="r" rtl="1">
              <a:spcBef>
                <a:spcPts val="0"/>
              </a:spcBef>
              <a:buNone/>
              <a:defRPr sz="1800">
                <a:solidFill>
                  <a:schemeClr val="dk1"/>
                </a:solidFill>
                <a:latin typeface="Arial"/>
                <a:ea typeface="Arial"/>
                <a:cs typeface="Arial"/>
                <a:sym typeface="Arial"/>
              </a:defRPr>
            </a:lvl1pPr>
            <a:lvl2pPr marL="0" marR="0" lvl="1" indent="0" algn="r" rtl="1">
              <a:spcBef>
                <a:spcPts val="0"/>
              </a:spcBef>
              <a:buNone/>
              <a:defRPr sz="1800">
                <a:solidFill>
                  <a:schemeClr val="dk1"/>
                </a:solidFill>
                <a:latin typeface="Arial"/>
                <a:ea typeface="Arial"/>
                <a:cs typeface="Arial"/>
                <a:sym typeface="Arial"/>
              </a:defRPr>
            </a:lvl2pPr>
            <a:lvl3pPr marL="0" marR="0" lvl="2" indent="0" algn="r" rtl="1">
              <a:spcBef>
                <a:spcPts val="0"/>
              </a:spcBef>
              <a:buNone/>
              <a:defRPr sz="1800">
                <a:solidFill>
                  <a:schemeClr val="dk1"/>
                </a:solidFill>
                <a:latin typeface="Arial"/>
                <a:ea typeface="Arial"/>
                <a:cs typeface="Arial"/>
                <a:sym typeface="Arial"/>
              </a:defRPr>
            </a:lvl3pPr>
            <a:lvl4pPr marL="0" marR="0" lvl="3" indent="0" algn="r" rtl="1">
              <a:spcBef>
                <a:spcPts val="0"/>
              </a:spcBef>
              <a:buNone/>
              <a:defRPr sz="1800">
                <a:solidFill>
                  <a:schemeClr val="dk1"/>
                </a:solidFill>
                <a:latin typeface="Arial"/>
                <a:ea typeface="Arial"/>
                <a:cs typeface="Arial"/>
                <a:sym typeface="Arial"/>
              </a:defRPr>
            </a:lvl4pPr>
            <a:lvl5pPr marL="0" marR="0" lvl="4" indent="0" algn="r" rtl="1">
              <a:spcBef>
                <a:spcPts val="0"/>
              </a:spcBef>
              <a:buNone/>
              <a:defRPr sz="1800">
                <a:solidFill>
                  <a:schemeClr val="dk1"/>
                </a:solidFill>
                <a:latin typeface="Arial"/>
                <a:ea typeface="Arial"/>
                <a:cs typeface="Arial"/>
                <a:sym typeface="Arial"/>
              </a:defRPr>
            </a:lvl5pPr>
            <a:lvl6pPr marL="0" marR="0" lvl="5" indent="0" algn="r" rtl="1">
              <a:spcBef>
                <a:spcPts val="0"/>
              </a:spcBef>
              <a:buNone/>
              <a:defRPr sz="1800">
                <a:solidFill>
                  <a:schemeClr val="dk1"/>
                </a:solidFill>
                <a:latin typeface="Arial"/>
                <a:ea typeface="Arial"/>
                <a:cs typeface="Arial"/>
                <a:sym typeface="Arial"/>
              </a:defRPr>
            </a:lvl6pPr>
            <a:lvl7pPr marL="0" marR="0" lvl="6" indent="0" algn="r" rtl="1">
              <a:spcBef>
                <a:spcPts val="0"/>
              </a:spcBef>
              <a:buNone/>
              <a:defRPr sz="1800">
                <a:solidFill>
                  <a:schemeClr val="dk1"/>
                </a:solidFill>
                <a:latin typeface="Arial"/>
                <a:ea typeface="Arial"/>
                <a:cs typeface="Arial"/>
                <a:sym typeface="Arial"/>
              </a:defRPr>
            </a:lvl7pPr>
            <a:lvl8pPr marL="0" marR="0" lvl="7" indent="0" algn="r" rtl="1">
              <a:spcBef>
                <a:spcPts val="0"/>
              </a:spcBef>
              <a:buNone/>
              <a:defRPr sz="1800">
                <a:solidFill>
                  <a:schemeClr val="dk1"/>
                </a:solidFill>
                <a:latin typeface="Arial"/>
                <a:ea typeface="Arial"/>
                <a:cs typeface="Arial"/>
                <a:sym typeface="Arial"/>
              </a:defRPr>
            </a:lvl8pPr>
            <a:lvl9pPr marL="0" marR="0" lvl="8" indent="0" algn="r" rtl="1">
              <a:spcBef>
                <a:spcPts val="0"/>
              </a:spcBef>
              <a:buNone/>
              <a:defRPr sz="1800">
                <a:solidFill>
                  <a:schemeClr val="dk1"/>
                </a:solidFill>
                <a:latin typeface="Arial"/>
                <a:ea typeface="Arial"/>
                <a:cs typeface="Arial"/>
                <a:sym typeface="Arial"/>
              </a:defRPr>
            </a:lvl9pPr>
          </a:lstStyle>
          <a:p>
            <a:pPr marL="0" lvl="0" indent="0" algn="r" rtl="1">
              <a:spcBef>
                <a:spcPts val="0"/>
              </a:spcBef>
              <a:spcAft>
                <a:spcPts val="0"/>
              </a:spcAft>
              <a:buNone/>
            </a:pPr>
            <a:fld id="{00000000-1234-1234-1234-123412341234}" type="slidenum">
              <a:rPr lang="ar-SA"/>
              <a:t>‹#›</a:t>
            </a:fld>
            <a:endParaRPr/>
          </a:p>
        </p:txBody>
      </p:sp>
      <p:pic>
        <p:nvPicPr>
          <p:cNvPr id="134" name="Google Shape;134;p30"/>
          <p:cNvPicPr preferRelativeResize="0"/>
          <p:nvPr/>
        </p:nvPicPr>
        <p:blipFill rotWithShape="1">
          <a:blip r:embed="rId2">
            <a:alphaModFix/>
          </a:blip>
          <a:srcRect/>
          <a:stretch/>
        </p:blipFill>
        <p:spPr>
          <a:xfrm rot="-8645223">
            <a:off x="51786" y="-381837"/>
            <a:ext cx="1827469" cy="2281001"/>
          </a:xfrm>
          <a:prstGeom prst="rect">
            <a:avLst/>
          </a:prstGeom>
          <a:noFill/>
          <a:ln>
            <a:noFill/>
          </a:ln>
        </p:spPr>
      </p:pic>
    </p:spTree>
    <p:extLst>
      <p:ext uri="{BB962C8B-B14F-4D97-AF65-F5344CB8AC3E}">
        <p14:creationId xmlns:p14="http://schemas.microsoft.com/office/powerpoint/2010/main" val="776036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صورة مع تسمية توضيحية" type="picTx">
  <p:cSld name="صورة مع تسمية توضيحية">
    <p:spTree>
      <p:nvGrpSpPr>
        <p:cNvPr id="1" name="Shape 135"/>
        <p:cNvGrpSpPr/>
        <p:nvPr/>
      </p:nvGrpSpPr>
      <p:grpSpPr>
        <a:xfrm>
          <a:off x="0" y="0"/>
          <a:ext cx="0" cy="0"/>
          <a:chOff x="0" y="0"/>
          <a:chExt cx="0" cy="0"/>
        </a:xfrm>
      </p:grpSpPr>
      <p:sp>
        <p:nvSpPr>
          <p:cNvPr id="136" name="Google Shape;136;p31"/>
          <p:cNvSpPr txBox="1">
            <a:spLocks noGrp="1"/>
          </p:cNvSpPr>
          <p:nvPr>
            <p:ph type="title"/>
          </p:nvPr>
        </p:nvSpPr>
        <p:spPr>
          <a:xfrm>
            <a:off x="7270830" y="987424"/>
            <a:ext cx="3932237" cy="1069975"/>
          </a:xfrm>
          <a:prstGeom prst="rect">
            <a:avLst/>
          </a:prstGeom>
          <a:noFill/>
          <a:ln>
            <a:noFill/>
          </a:ln>
        </p:spPr>
        <p:txBody>
          <a:bodyPr spcFirstLastPara="1" wrap="square" lIns="91425" tIns="45700" rIns="91425" bIns="45700" anchor="b" anchorCtr="0">
            <a:noAutofit/>
          </a:bodyPr>
          <a:lstStyle>
            <a:lvl1pPr marR="0" lvl="0" algn="r" rtl="1">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7" name="Google Shape;137;p31"/>
          <p:cNvSpPr>
            <a:spLocks noGrp="1"/>
          </p:cNvSpPr>
          <p:nvPr>
            <p:ph type="pic" idx="2"/>
          </p:nvPr>
        </p:nvSpPr>
        <p:spPr>
          <a:xfrm>
            <a:off x="942372" y="987425"/>
            <a:ext cx="6172200" cy="4873625"/>
          </a:xfrm>
          <a:prstGeom prst="rect">
            <a:avLst/>
          </a:prstGeom>
          <a:noFill/>
          <a:ln>
            <a:noFill/>
          </a:ln>
        </p:spPr>
      </p:sp>
      <p:sp>
        <p:nvSpPr>
          <p:cNvPr id="138" name="Google Shape;138;p31"/>
          <p:cNvSpPr txBox="1">
            <a:spLocks noGrp="1"/>
          </p:cNvSpPr>
          <p:nvPr>
            <p:ph type="body" idx="1"/>
          </p:nvPr>
        </p:nvSpPr>
        <p:spPr>
          <a:xfrm>
            <a:off x="7270830"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r" rtl="1">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r" rtl="1">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r" rtl="1">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r" rtl="1">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r" rtl="1">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r" rtl="1">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r" rtl="1">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r" rtl="1">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r" rtl="1">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pic>
        <p:nvPicPr>
          <p:cNvPr id="139" name="Google Shape;139;p31"/>
          <p:cNvPicPr preferRelativeResize="0"/>
          <p:nvPr/>
        </p:nvPicPr>
        <p:blipFill rotWithShape="1">
          <a:blip r:embed="rId2">
            <a:alphaModFix/>
          </a:blip>
          <a:srcRect/>
          <a:stretch/>
        </p:blipFill>
        <p:spPr>
          <a:xfrm rot="-8645223">
            <a:off x="51786" y="-381837"/>
            <a:ext cx="1827469" cy="2281001"/>
          </a:xfrm>
          <a:prstGeom prst="rect">
            <a:avLst/>
          </a:prstGeom>
          <a:noFill/>
          <a:ln>
            <a:noFill/>
          </a:ln>
        </p:spPr>
      </p:pic>
    </p:spTree>
    <p:extLst>
      <p:ext uri="{BB962C8B-B14F-4D97-AF65-F5344CB8AC3E}">
        <p14:creationId xmlns:p14="http://schemas.microsoft.com/office/powerpoint/2010/main" val="352229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D5058D5-6942-CF64-BF40-D029ED58DD19}"/>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8D3FEC8-F732-75A5-9596-DF9E35AA42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ED253970-82F7-0D22-D9D8-FDF9887224D8}"/>
              </a:ext>
            </a:extLst>
          </p:cNvPr>
          <p:cNvSpPr>
            <a:spLocks noGrp="1"/>
          </p:cNvSpPr>
          <p:nvPr>
            <p:ph type="dt" sz="half" idx="10"/>
          </p:nvPr>
        </p:nvSpPr>
        <p:spPr/>
        <p:txBody>
          <a:bodyPr/>
          <a:lstStyle/>
          <a:p>
            <a:fld id="{4509039E-512E-40FF-B78C-050EA1EE83B3}" type="datetimeFigureOut">
              <a:rPr lang="ar-SA" smtClean="0"/>
              <a:t>8/19/1444</a:t>
            </a:fld>
            <a:endParaRPr lang="ar-SA"/>
          </a:p>
        </p:txBody>
      </p:sp>
      <p:sp>
        <p:nvSpPr>
          <p:cNvPr id="5" name="عنصر نائب للتذييل 4">
            <a:extLst>
              <a:ext uri="{FF2B5EF4-FFF2-40B4-BE49-F238E27FC236}">
                <a16:creationId xmlns:a16="http://schemas.microsoft.com/office/drawing/2014/main" id="{58C525C2-861D-C214-870A-FBDE988082A7}"/>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FA58A944-AB53-C7E0-3A4A-73682C09570E}"/>
              </a:ext>
            </a:extLst>
          </p:cNvPr>
          <p:cNvSpPr>
            <a:spLocks noGrp="1"/>
          </p:cNvSpPr>
          <p:nvPr>
            <p:ph type="sldNum" sz="quarter" idx="12"/>
          </p:nvPr>
        </p:nvSpPr>
        <p:spPr/>
        <p:txBody>
          <a:bodyPr/>
          <a:lstStyle/>
          <a:p>
            <a:fld id="{8B80B306-F2D0-48DE-B6BE-29DFD61A1FBB}" type="slidenum">
              <a:rPr lang="ar-SA" smtClean="0"/>
              <a:t>‹#›</a:t>
            </a:fld>
            <a:endParaRPr lang="ar-SA"/>
          </a:p>
        </p:txBody>
      </p:sp>
    </p:spTree>
    <p:extLst>
      <p:ext uri="{BB962C8B-B14F-4D97-AF65-F5344CB8AC3E}">
        <p14:creationId xmlns:p14="http://schemas.microsoft.com/office/powerpoint/2010/main" val="1356963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794B5F1-D435-C203-51FD-6C3076518765}"/>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7607AE97-BFE1-45A4-1D8E-283284A8BA74}"/>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E22CCECD-83F3-D770-E319-15372E7E2EFC}"/>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1C6A63E6-9CCD-9D26-B2D0-106CB40AC19F}"/>
              </a:ext>
            </a:extLst>
          </p:cNvPr>
          <p:cNvSpPr>
            <a:spLocks noGrp="1"/>
          </p:cNvSpPr>
          <p:nvPr>
            <p:ph type="dt" sz="half" idx="10"/>
          </p:nvPr>
        </p:nvSpPr>
        <p:spPr/>
        <p:txBody>
          <a:bodyPr/>
          <a:lstStyle/>
          <a:p>
            <a:fld id="{4509039E-512E-40FF-B78C-050EA1EE83B3}" type="datetimeFigureOut">
              <a:rPr lang="ar-SA" smtClean="0"/>
              <a:t>8/19/1444</a:t>
            </a:fld>
            <a:endParaRPr lang="ar-SA"/>
          </a:p>
        </p:txBody>
      </p:sp>
      <p:sp>
        <p:nvSpPr>
          <p:cNvPr id="6" name="عنصر نائب للتذييل 5">
            <a:extLst>
              <a:ext uri="{FF2B5EF4-FFF2-40B4-BE49-F238E27FC236}">
                <a16:creationId xmlns:a16="http://schemas.microsoft.com/office/drawing/2014/main" id="{0A3854E9-6818-6CE3-A002-4F1AAE6751EF}"/>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883DD940-1F81-DB0D-90B5-F008FCB3B5C3}"/>
              </a:ext>
            </a:extLst>
          </p:cNvPr>
          <p:cNvSpPr>
            <a:spLocks noGrp="1"/>
          </p:cNvSpPr>
          <p:nvPr>
            <p:ph type="sldNum" sz="quarter" idx="12"/>
          </p:nvPr>
        </p:nvSpPr>
        <p:spPr/>
        <p:txBody>
          <a:bodyPr/>
          <a:lstStyle/>
          <a:p>
            <a:fld id="{8B80B306-F2D0-48DE-B6BE-29DFD61A1FBB}" type="slidenum">
              <a:rPr lang="ar-SA" smtClean="0"/>
              <a:t>‹#›</a:t>
            </a:fld>
            <a:endParaRPr lang="ar-SA"/>
          </a:p>
        </p:txBody>
      </p:sp>
    </p:spTree>
    <p:extLst>
      <p:ext uri="{BB962C8B-B14F-4D97-AF65-F5344CB8AC3E}">
        <p14:creationId xmlns:p14="http://schemas.microsoft.com/office/powerpoint/2010/main" val="2870526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959CB32-E8D2-305A-3822-222FA6D23FE4}"/>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D922E3CF-5A33-A6E7-E130-BFF9EE54F0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4591DB32-7FE4-3548-51EB-6B55DF41D693}"/>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E1BE235E-BA78-B5C0-EBE7-96641CFEA4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BD89FC3A-0792-B445-4A75-967027FDF030}"/>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A6C5A8D5-3D0D-E505-D7DA-18D16F48B495}"/>
              </a:ext>
            </a:extLst>
          </p:cNvPr>
          <p:cNvSpPr>
            <a:spLocks noGrp="1"/>
          </p:cNvSpPr>
          <p:nvPr>
            <p:ph type="dt" sz="half" idx="10"/>
          </p:nvPr>
        </p:nvSpPr>
        <p:spPr/>
        <p:txBody>
          <a:bodyPr/>
          <a:lstStyle/>
          <a:p>
            <a:fld id="{4509039E-512E-40FF-B78C-050EA1EE83B3}" type="datetimeFigureOut">
              <a:rPr lang="ar-SA" smtClean="0"/>
              <a:t>8/19/1444</a:t>
            </a:fld>
            <a:endParaRPr lang="ar-SA"/>
          </a:p>
        </p:txBody>
      </p:sp>
      <p:sp>
        <p:nvSpPr>
          <p:cNvPr id="8" name="عنصر نائب للتذييل 7">
            <a:extLst>
              <a:ext uri="{FF2B5EF4-FFF2-40B4-BE49-F238E27FC236}">
                <a16:creationId xmlns:a16="http://schemas.microsoft.com/office/drawing/2014/main" id="{B5A94226-B3E6-68EA-0660-6D7C04637210}"/>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C7DC557F-159D-A1CD-58EA-3146AF39F23B}"/>
              </a:ext>
            </a:extLst>
          </p:cNvPr>
          <p:cNvSpPr>
            <a:spLocks noGrp="1"/>
          </p:cNvSpPr>
          <p:nvPr>
            <p:ph type="sldNum" sz="quarter" idx="12"/>
          </p:nvPr>
        </p:nvSpPr>
        <p:spPr/>
        <p:txBody>
          <a:bodyPr/>
          <a:lstStyle/>
          <a:p>
            <a:fld id="{8B80B306-F2D0-48DE-B6BE-29DFD61A1FBB}" type="slidenum">
              <a:rPr lang="ar-SA" smtClean="0"/>
              <a:t>‹#›</a:t>
            </a:fld>
            <a:endParaRPr lang="ar-SA"/>
          </a:p>
        </p:txBody>
      </p:sp>
    </p:spTree>
    <p:extLst>
      <p:ext uri="{BB962C8B-B14F-4D97-AF65-F5344CB8AC3E}">
        <p14:creationId xmlns:p14="http://schemas.microsoft.com/office/powerpoint/2010/main" val="164537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FEB5189-236E-0F3C-A2EB-572C27B89EC9}"/>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074CA0A5-45CC-44A2-B575-38D0EBFDB074}"/>
              </a:ext>
            </a:extLst>
          </p:cNvPr>
          <p:cNvSpPr>
            <a:spLocks noGrp="1"/>
          </p:cNvSpPr>
          <p:nvPr>
            <p:ph type="dt" sz="half" idx="10"/>
          </p:nvPr>
        </p:nvSpPr>
        <p:spPr/>
        <p:txBody>
          <a:bodyPr/>
          <a:lstStyle/>
          <a:p>
            <a:fld id="{4509039E-512E-40FF-B78C-050EA1EE83B3}" type="datetimeFigureOut">
              <a:rPr lang="ar-SA" smtClean="0"/>
              <a:t>8/19/1444</a:t>
            </a:fld>
            <a:endParaRPr lang="ar-SA"/>
          </a:p>
        </p:txBody>
      </p:sp>
      <p:sp>
        <p:nvSpPr>
          <p:cNvPr id="4" name="عنصر نائب للتذييل 3">
            <a:extLst>
              <a:ext uri="{FF2B5EF4-FFF2-40B4-BE49-F238E27FC236}">
                <a16:creationId xmlns:a16="http://schemas.microsoft.com/office/drawing/2014/main" id="{06490CB6-6AD9-9DEF-36BF-BC0ED588198C}"/>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496BB523-4EC2-8150-6374-3D70CF95356B}"/>
              </a:ext>
            </a:extLst>
          </p:cNvPr>
          <p:cNvSpPr>
            <a:spLocks noGrp="1"/>
          </p:cNvSpPr>
          <p:nvPr>
            <p:ph type="sldNum" sz="quarter" idx="12"/>
          </p:nvPr>
        </p:nvSpPr>
        <p:spPr/>
        <p:txBody>
          <a:bodyPr/>
          <a:lstStyle/>
          <a:p>
            <a:fld id="{8B80B306-F2D0-48DE-B6BE-29DFD61A1FBB}" type="slidenum">
              <a:rPr lang="ar-SA" smtClean="0"/>
              <a:t>‹#›</a:t>
            </a:fld>
            <a:endParaRPr lang="ar-SA"/>
          </a:p>
        </p:txBody>
      </p:sp>
    </p:spTree>
    <p:extLst>
      <p:ext uri="{BB962C8B-B14F-4D97-AF65-F5344CB8AC3E}">
        <p14:creationId xmlns:p14="http://schemas.microsoft.com/office/powerpoint/2010/main" val="1305805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621E63B5-E562-2A95-4982-AD74CD161F72}"/>
              </a:ext>
            </a:extLst>
          </p:cNvPr>
          <p:cNvSpPr>
            <a:spLocks noGrp="1"/>
          </p:cNvSpPr>
          <p:nvPr>
            <p:ph type="dt" sz="half" idx="10"/>
          </p:nvPr>
        </p:nvSpPr>
        <p:spPr/>
        <p:txBody>
          <a:bodyPr/>
          <a:lstStyle/>
          <a:p>
            <a:fld id="{4509039E-512E-40FF-B78C-050EA1EE83B3}" type="datetimeFigureOut">
              <a:rPr lang="ar-SA" smtClean="0"/>
              <a:t>8/19/1444</a:t>
            </a:fld>
            <a:endParaRPr lang="ar-SA"/>
          </a:p>
        </p:txBody>
      </p:sp>
      <p:sp>
        <p:nvSpPr>
          <p:cNvPr id="3" name="عنصر نائب للتذييل 2">
            <a:extLst>
              <a:ext uri="{FF2B5EF4-FFF2-40B4-BE49-F238E27FC236}">
                <a16:creationId xmlns:a16="http://schemas.microsoft.com/office/drawing/2014/main" id="{F6818123-C01A-FE03-AC90-A762998E7EAD}"/>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DF2EF0EE-60BF-9DFC-46BB-93C617B9A302}"/>
              </a:ext>
            </a:extLst>
          </p:cNvPr>
          <p:cNvSpPr>
            <a:spLocks noGrp="1"/>
          </p:cNvSpPr>
          <p:nvPr>
            <p:ph type="sldNum" sz="quarter" idx="12"/>
          </p:nvPr>
        </p:nvSpPr>
        <p:spPr/>
        <p:txBody>
          <a:bodyPr/>
          <a:lstStyle/>
          <a:p>
            <a:fld id="{8B80B306-F2D0-48DE-B6BE-29DFD61A1FBB}" type="slidenum">
              <a:rPr lang="ar-SA" smtClean="0"/>
              <a:t>‹#›</a:t>
            </a:fld>
            <a:endParaRPr lang="ar-SA"/>
          </a:p>
        </p:txBody>
      </p:sp>
    </p:spTree>
    <p:extLst>
      <p:ext uri="{BB962C8B-B14F-4D97-AF65-F5344CB8AC3E}">
        <p14:creationId xmlns:p14="http://schemas.microsoft.com/office/powerpoint/2010/main" val="2534429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800F2C0-1736-DC04-5D51-6F450546A363}"/>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CD561096-0DE1-FBFB-A24A-FE89FF65B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CD63331B-79E3-7268-C72E-97A388342D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073352F8-5C51-8A34-0408-1ECFB39892F4}"/>
              </a:ext>
            </a:extLst>
          </p:cNvPr>
          <p:cNvSpPr>
            <a:spLocks noGrp="1"/>
          </p:cNvSpPr>
          <p:nvPr>
            <p:ph type="dt" sz="half" idx="10"/>
          </p:nvPr>
        </p:nvSpPr>
        <p:spPr/>
        <p:txBody>
          <a:bodyPr/>
          <a:lstStyle/>
          <a:p>
            <a:fld id="{4509039E-512E-40FF-B78C-050EA1EE83B3}" type="datetimeFigureOut">
              <a:rPr lang="ar-SA" smtClean="0"/>
              <a:t>8/19/1444</a:t>
            </a:fld>
            <a:endParaRPr lang="ar-SA"/>
          </a:p>
        </p:txBody>
      </p:sp>
      <p:sp>
        <p:nvSpPr>
          <p:cNvPr id="6" name="عنصر نائب للتذييل 5">
            <a:extLst>
              <a:ext uri="{FF2B5EF4-FFF2-40B4-BE49-F238E27FC236}">
                <a16:creationId xmlns:a16="http://schemas.microsoft.com/office/drawing/2014/main" id="{297923EF-1218-4CFE-38CF-0AAC977D7520}"/>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FFEEBF45-4241-F8B4-7CB6-ACAA66DB4A69}"/>
              </a:ext>
            </a:extLst>
          </p:cNvPr>
          <p:cNvSpPr>
            <a:spLocks noGrp="1"/>
          </p:cNvSpPr>
          <p:nvPr>
            <p:ph type="sldNum" sz="quarter" idx="12"/>
          </p:nvPr>
        </p:nvSpPr>
        <p:spPr/>
        <p:txBody>
          <a:bodyPr/>
          <a:lstStyle/>
          <a:p>
            <a:fld id="{8B80B306-F2D0-48DE-B6BE-29DFD61A1FBB}" type="slidenum">
              <a:rPr lang="ar-SA" smtClean="0"/>
              <a:t>‹#›</a:t>
            </a:fld>
            <a:endParaRPr lang="ar-SA"/>
          </a:p>
        </p:txBody>
      </p:sp>
    </p:spTree>
    <p:extLst>
      <p:ext uri="{BB962C8B-B14F-4D97-AF65-F5344CB8AC3E}">
        <p14:creationId xmlns:p14="http://schemas.microsoft.com/office/powerpoint/2010/main" val="920826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9172F2D-0D23-151C-C145-9D6E2C95B7B5}"/>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45C619D6-13E0-FA34-4AFE-D4EB5E0233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F3679DE5-F13C-3677-7927-084F6C22E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F426532B-E418-A5F0-541A-579A5CF29721}"/>
              </a:ext>
            </a:extLst>
          </p:cNvPr>
          <p:cNvSpPr>
            <a:spLocks noGrp="1"/>
          </p:cNvSpPr>
          <p:nvPr>
            <p:ph type="dt" sz="half" idx="10"/>
          </p:nvPr>
        </p:nvSpPr>
        <p:spPr/>
        <p:txBody>
          <a:bodyPr/>
          <a:lstStyle/>
          <a:p>
            <a:fld id="{4509039E-512E-40FF-B78C-050EA1EE83B3}" type="datetimeFigureOut">
              <a:rPr lang="ar-SA" smtClean="0"/>
              <a:t>8/19/1444</a:t>
            </a:fld>
            <a:endParaRPr lang="ar-SA"/>
          </a:p>
        </p:txBody>
      </p:sp>
      <p:sp>
        <p:nvSpPr>
          <p:cNvPr id="6" name="عنصر نائب للتذييل 5">
            <a:extLst>
              <a:ext uri="{FF2B5EF4-FFF2-40B4-BE49-F238E27FC236}">
                <a16:creationId xmlns:a16="http://schemas.microsoft.com/office/drawing/2014/main" id="{EBC588ED-B776-790F-3DD7-D145D537CC46}"/>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E4A4DCAC-0BFE-5421-072C-DD28ED902B25}"/>
              </a:ext>
            </a:extLst>
          </p:cNvPr>
          <p:cNvSpPr>
            <a:spLocks noGrp="1"/>
          </p:cNvSpPr>
          <p:nvPr>
            <p:ph type="sldNum" sz="quarter" idx="12"/>
          </p:nvPr>
        </p:nvSpPr>
        <p:spPr/>
        <p:txBody>
          <a:bodyPr/>
          <a:lstStyle/>
          <a:p>
            <a:fld id="{8B80B306-F2D0-48DE-B6BE-29DFD61A1FBB}" type="slidenum">
              <a:rPr lang="ar-SA" smtClean="0"/>
              <a:t>‹#›</a:t>
            </a:fld>
            <a:endParaRPr lang="ar-SA"/>
          </a:p>
        </p:txBody>
      </p:sp>
    </p:spTree>
    <p:extLst>
      <p:ext uri="{BB962C8B-B14F-4D97-AF65-F5344CB8AC3E}">
        <p14:creationId xmlns:p14="http://schemas.microsoft.com/office/powerpoint/2010/main" val="4286637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47CDB2E3-DB60-2948-959B-0907C8B7B625}"/>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9CA57A08-29E1-2F72-618F-7F7DA88E25F9}"/>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EF5CEBCC-E06E-3EAE-684B-9EEAA95EE316}"/>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509039E-512E-40FF-B78C-050EA1EE83B3}" type="datetimeFigureOut">
              <a:rPr lang="ar-SA" smtClean="0"/>
              <a:t>8/19/1444</a:t>
            </a:fld>
            <a:endParaRPr lang="ar-SA"/>
          </a:p>
        </p:txBody>
      </p:sp>
      <p:sp>
        <p:nvSpPr>
          <p:cNvPr id="5" name="عنصر نائب للتذييل 4">
            <a:extLst>
              <a:ext uri="{FF2B5EF4-FFF2-40B4-BE49-F238E27FC236}">
                <a16:creationId xmlns:a16="http://schemas.microsoft.com/office/drawing/2014/main" id="{8C91F542-BDAC-DEA9-CCB4-5573641ACC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96BF00B6-5514-3C52-737B-25349A1DC1B3}"/>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B80B306-F2D0-48DE-B6BE-29DFD61A1FBB}" type="slidenum">
              <a:rPr lang="ar-SA" smtClean="0"/>
              <a:t>‹#›</a:t>
            </a:fld>
            <a:endParaRPr lang="ar-SA"/>
          </a:p>
        </p:txBody>
      </p:sp>
    </p:spTree>
    <p:extLst>
      <p:ext uri="{BB962C8B-B14F-4D97-AF65-F5344CB8AC3E}">
        <p14:creationId xmlns:p14="http://schemas.microsoft.com/office/powerpoint/2010/main" val="2124774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pic>
        <p:nvPicPr>
          <p:cNvPr id="6" name="Google Shape;6;p17"/>
          <p:cNvPicPr preferRelativeResize="0"/>
          <p:nvPr/>
        </p:nvPicPr>
        <p:blipFill rotWithShape="1">
          <a:blip r:embed="rId16">
            <a:alphaModFix/>
          </a:blip>
          <a:srcRect/>
          <a:stretch/>
        </p:blipFill>
        <p:spPr>
          <a:xfrm>
            <a:off x="0" y="6434429"/>
            <a:ext cx="12428738" cy="519448"/>
          </a:xfrm>
          <a:prstGeom prst="rect">
            <a:avLst/>
          </a:prstGeom>
          <a:noFill/>
          <a:ln>
            <a:noFill/>
          </a:ln>
        </p:spPr>
      </p:pic>
      <p:pic>
        <p:nvPicPr>
          <p:cNvPr id="7" name="Google Shape;7;p17"/>
          <p:cNvPicPr preferRelativeResize="0"/>
          <p:nvPr/>
        </p:nvPicPr>
        <p:blipFill rotWithShape="1">
          <a:blip r:embed="rId17">
            <a:alphaModFix/>
          </a:blip>
          <a:srcRect/>
          <a:stretch/>
        </p:blipFill>
        <p:spPr>
          <a:xfrm>
            <a:off x="11510420" y="234868"/>
            <a:ext cx="445103" cy="592302"/>
          </a:xfrm>
          <a:prstGeom prst="rect">
            <a:avLst/>
          </a:prstGeom>
          <a:noFill/>
          <a:ln>
            <a:noFill/>
          </a:ln>
        </p:spPr>
      </p:pic>
    </p:spTree>
    <p:extLst>
      <p:ext uri="{BB962C8B-B14F-4D97-AF65-F5344CB8AC3E}">
        <p14:creationId xmlns:p14="http://schemas.microsoft.com/office/powerpoint/2010/main" val="289288907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diagramDrawing" Target="../diagrams/drawing1.xml"/><Relationship Id="rId3" Type="http://schemas.openxmlformats.org/officeDocument/2006/relationships/image" Target="../media/image17.png"/><Relationship Id="rId7" Type="http://schemas.openxmlformats.org/officeDocument/2006/relationships/image" Target="../media/image23.png"/><Relationship Id="rId12"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22.png"/><Relationship Id="rId11" Type="http://schemas.openxmlformats.org/officeDocument/2006/relationships/diagramQuickStyle" Target="../diagrams/quickStyle1.xml"/><Relationship Id="rId5" Type="http://schemas.openxmlformats.org/officeDocument/2006/relationships/image" Target="../media/image21.jpeg"/><Relationship Id="rId10" Type="http://schemas.openxmlformats.org/officeDocument/2006/relationships/diagramLayout" Target="../diagrams/layout1.xml"/><Relationship Id="rId4" Type="http://schemas.openxmlformats.org/officeDocument/2006/relationships/image" Target="../media/image20.png"/><Relationship Id="rId9"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diagramDrawing" Target="../diagrams/drawing2.xml"/><Relationship Id="rId3" Type="http://schemas.openxmlformats.org/officeDocument/2006/relationships/image" Target="../media/image17.png"/><Relationship Id="rId7" Type="http://schemas.openxmlformats.org/officeDocument/2006/relationships/image" Target="../media/image23.png"/><Relationship Id="rId12"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22.png"/><Relationship Id="rId11" Type="http://schemas.openxmlformats.org/officeDocument/2006/relationships/diagramQuickStyle" Target="../diagrams/quickStyle2.xml"/><Relationship Id="rId5" Type="http://schemas.openxmlformats.org/officeDocument/2006/relationships/image" Target="../media/image21.jpeg"/><Relationship Id="rId10" Type="http://schemas.openxmlformats.org/officeDocument/2006/relationships/diagramLayout" Target="../diagrams/layout2.xml"/><Relationship Id="rId4" Type="http://schemas.openxmlformats.org/officeDocument/2006/relationships/image" Target="../media/image20.png"/><Relationship Id="rId9"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diagramDrawing" Target="../diagrams/drawing3.xml"/><Relationship Id="rId3" Type="http://schemas.openxmlformats.org/officeDocument/2006/relationships/image" Target="../media/image17.png"/><Relationship Id="rId7" Type="http://schemas.openxmlformats.org/officeDocument/2006/relationships/image" Target="../media/image23.png"/><Relationship Id="rId12"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22.png"/><Relationship Id="rId11" Type="http://schemas.openxmlformats.org/officeDocument/2006/relationships/diagramQuickStyle" Target="../diagrams/quickStyle3.xml"/><Relationship Id="rId5" Type="http://schemas.openxmlformats.org/officeDocument/2006/relationships/image" Target="../media/image21.jpeg"/><Relationship Id="rId10" Type="http://schemas.openxmlformats.org/officeDocument/2006/relationships/diagramLayout" Target="../diagrams/layout3.xml"/><Relationship Id="rId4" Type="http://schemas.openxmlformats.org/officeDocument/2006/relationships/image" Target="../media/image20.png"/><Relationship Id="rId9"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image" Target="../media/image17.png"/><Relationship Id="rId7" Type="http://schemas.openxmlformats.org/officeDocument/2006/relationships/image" Target="../media/image24.png"/><Relationship Id="rId12"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23.png"/><Relationship Id="rId11" Type="http://schemas.openxmlformats.org/officeDocument/2006/relationships/diagramColors" Target="../diagrams/colors4.xml"/><Relationship Id="rId5" Type="http://schemas.openxmlformats.org/officeDocument/2006/relationships/image" Target="../media/image22.png"/><Relationship Id="rId10" Type="http://schemas.openxmlformats.org/officeDocument/2006/relationships/diagramQuickStyle" Target="../diagrams/quickStyle4.xml"/><Relationship Id="rId4" Type="http://schemas.openxmlformats.org/officeDocument/2006/relationships/image" Target="../media/image20.png"/><Relationship Id="rId9"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diagramDrawing" Target="../diagrams/drawing5.xml"/><Relationship Id="rId3" Type="http://schemas.openxmlformats.org/officeDocument/2006/relationships/image" Target="../media/image17.png"/><Relationship Id="rId7" Type="http://schemas.openxmlformats.org/officeDocument/2006/relationships/image" Target="../media/image23.png"/><Relationship Id="rId12"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22.png"/><Relationship Id="rId11" Type="http://schemas.openxmlformats.org/officeDocument/2006/relationships/diagramQuickStyle" Target="../diagrams/quickStyle5.xml"/><Relationship Id="rId5" Type="http://schemas.openxmlformats.org/officeDocument/2006/relationships/image" Target="../media/image21.jpeg"/><Relationship Id="rId10" Type="http://schemas.openxmlformats.org/officeDocument/2006/relationships/diagramLayout" Target="../diagrams/layout5.xml"/><Relationship Id="rId4" Type="http://schemas.openxmlformats.org/officeDocument/2006/relationships/image" Target="../media/image20.png"/><Relationship Id="rId9"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diagramDrawing" Target="../diagrams/drawing6.xml"/><Relationship Id="rId3" Type="http://schemas.openxmlformats.org/officeDocument/2006/relationships/image" Target="../media/image17.png"/><Relationship Id="rId7" Type="http://schemas.openxmlformats.org/officeDocument/2006/relationships/image" Target="../media/image23.png"/><Relationship Id="rId12" Type="http://schemas.openxmlformats.org/officeDocument/2006/relationships/diagramColors" Target="../diagrams/colors6.xm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22.png"/><Relationship Id="rId11" Type="http://schemas.openxmlformats.org/officeDocument/2006/relationships/diagramQuickStyle" Target="../diagrams/quickStyle6.xml"/><Relationship Id="rId5" Type="http://schemas.openxmlformats.org/officeDocument/2006/relationships/image" Target="../media/image21.jpeg"/><Relationship Id="rId10" Type="http://schemas.openxmlformats.org/officeDocument/2006/relationships/diagramLayout" Target="../diagrams/layout6.xml"/><Relationship Id="rId4" Type="http://schemas.openxmlformats.org/officeDocument/2006/relationships/image" Target="../media/image20.png"/><Relationship Id="rId9"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diagramDrawing" Target="../diagrams/drawing7.xml"/><Relationship Id="rId3" Type="http://schemas.openxmlformats.org/officeDocument/2006/relationships/image" Target="../media/image17.png"/><Relationship Id="rId7" Type="http://schemas.openxmlformats.org/officeDocument/2006/relationships/image" Target="../media/image23.png"/><Relationship Id="rId12" Type="http://schemas.openxmlformats.org/officeDocument/2006/relationships/diagramColors" Target="../diagrams/colors7.xm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22.png"/><Relationship Id="rId11" Type="http://schemas.openxmlformats.org/officeDocument/2006/relationships/diagramQuickStyle" Target="../diagrams/quickStyle7.xml"/><Relationship Id="rId5" Type="http://schemas.openxmlformats.org/officeDocument/2006/relationships/image" Target="../media/image21.jpeg"/><Relationship Id="rId10" Type="http://schemas.openxmlformats.org/officeDocument/2006/relationships/diagramLayout" Target="../diagrams/layout7.xml"/><Relationship Id="rId4" Type="http://schemas.openxmlformats.org/officeDocument/2006/relationships/image" Target="../media/image20.png"/><Relationship Id="rId9" Type="http://schemas.openxmlformats.org/officeDocument/2006/relationships/diagramData" Target="../diagrams/data7.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7.jpe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diagramDrawing" Target="../diagrams/drawing8.xml"/><Relationship Id="rId3" Type="http://schemas.openxmlformats.org/officeDocument/2006/relationships/image" Target="../media/image17.png"/><Relationship Id="rId7" Type="http://schemas.openxmlformats.org/officeDocument/2006/relationships/image" Target="../media/image23.png"/><Relationship Id="rId12" Type="http://schemas.openxmlformats.org/officeDocument/2006/relationships/diagramColors" Target="../diagrams/colors8.xml"/><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22.png"/><Relationship Id="rId11" Type="http://schemas.openxmlformats.org/officeDocument/2006/relationships/diagramQuickStyle" Target="../diagrams/quickStyle8.xml"/><Relationship Id="rId5" Type="http://schemas.openxmlformats.org/officeDocument/2006/relationships/image" Target="../media/image21.jpeg"/><Relationship Id="rId10" Type="http://schemas.openxmlformats.org/officeDocument/2006/relationships/diagramLayout" Target="../diagrams/layout8.xml"/><Relationship Id="rId4" Type="http://schemas.openxmlformats.org/officeDocument/2006/relationships/image" Target="../media/image20.png"/><Relationship Id="rId9" Type="http://schemas.openxmlformats.org/officeDocument/2006/relationships/diagramData" Target="../diagrams/data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image" Target="../media/image17.png"/><Relationship Id="rId7" Type="http://schemas.openxmlformats.org/officeDocument/2006/relationships/image" Target="../media/image24.png"/><Relationship Id="rId12"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23.png"/><Relationship Id="rId11" Type="http://schemas.openxmlformats.org/officeDocument/2006/relationships/diagramColors" Target="../diagrams/colors9.xml"/><Relationship Id="rId5" Type="http://schemas.openxmlformats.org/officeDocument/2006/relationships/image" Target="../media/image22.png"/><Relationship Id="rId10" Type="http://schemas.openxmlformats.org/officeDocument/2006/relationships/diagramQuickStyle" Target="../diagrams/quickStyle9.xml"/><Relationship Id="rId4" Type="http://schemas.openxmlformats.org/officeDocument/2006/relationships/image" Target="../media/image20.png"/><Relationship Id="rId9"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image" Target="../media/image17.png"/><Relationship Id="rId7" Type="http://schemas.openxmlformats.org/officeDocument/2006/relationships/image" Target="../media/image24.png"/><Relationship Id="rId12"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23.png"/><Relationship Id="rId11" Type="http://schemas.openxmlformats.org/officeDocument/2006/relationships/diagramColors" Target="../diagrams/colors10.xml"/><Relationship Id="rId5" Type="http://schemas.openxmlformats.org/officeDocument/2006/relationships/image" Target="../media/image22.png"/><Relationship Id="rId10" Type="http://schemas.openxmlformats.org/officeDocument/2006/relationships/diagramQuickStyle" Target="../diagrams/quickStyle10.xml"/><Relationship Id="rId4" Type="http://schemas.openxmlformats.org/officeDocument/2006/relationships/image" Target="../media/image20.png"/><Relationship Id="rId9"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image" Target="../media/image17.png"/><Relationship Id="rId7" Type="http://schemas.openxmlformats.org/officeDocument/2006/relationships/image" Target="../media/image24.png"/><Relationship Id="rId12"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23.png"/><Relationship Id="rId11" Type="http://schemas.openxmlformats.org/officeDocument/2006/relationships/diagramColors" Target="../diagrams/colors11.xml"/><Relationship Id="rId5" Type="http://schemas.openxmlformats.org/officeDocument/2006/relationships/image" Target="../media/image22.png"/><Relationship Id="rId10" Type="http://schemas.openxmlformats.org/officeDocument/2006/relationships/diagramQuickStyle" Target="../diagrams/quickStyle11.xml"/><Relationship Id="rId4" Type="http://schemas.openxmlformats.org/officeDocument/2006/relationships/image" Target="../media/image20.png"/><Relationship Id="rId9"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image" Target="../media/image17.png"/><Relationship Id="rId7" Type="http://schemas.openxmlformats.org/officeDocument/2006/relationships/image" Target="../media/image24.png"/><Relationship Id="rId12" Type="http://schemas.microsoft.com/office/2007/relationships/diagramDrawing" Target="../diagrams/drawing12.xml"/><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image" Target="../media/image23.png"/><Relationship Id="rId11" Type="http://schemas.openxmlformats.org/officeDocument/2006/relationships/diagramColors" Target="../diagrams/colors12.xml"/><Relationship Id="rId5" Type="http://schemas.openxmlformats.org/officeDocument/2006/relationships/image" Target="../media/image22.png"/><Relationship Id="rId10" Type="http://schemas.openxmlformats.org/officeDocument/2006/relationships/diagramQuickStyle" Target="../diagrams/quickStyle12.xml"/><Relationship Id="rId4" Type="http://schemas.openxmlformats.org/officeDocument/2006/relationships/image" Target="../media/image20.png"/><Relationship Id="rId9" Type="http://schemas.openxmlformats.org/officeDocument/2006/relationships/diagramLayout" Target="../diagrams/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image" Target="../media/image17.png"/><Relationship Id="rId7" Type="http://schemas.openxmlformats.org/officeDocument/2006/relationships/image" Target="../media/image24.png"/><Relationship Id="rId12" Type="http://schemas.microsoft.com/office/2007/relationships/diagramDrawing" Target="../diagrams/drawing13.xml"/><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image" Target="../media/image23.png"/><Relationship Id="rId11" Type="http://schemas.openxmlformats.org/officeDocument/2006/relationships/diagramColors" Target="../diagrams/colors13.xml"/><Relationship Id="rId5" Type="http://schemas.openxmlformats.org/officeDocument/2006/relationships/image" Target="../media/image22.png"/><Relationship Id="rId10" Type="http://schemas.openxmlformats.org/officeDocument/2006/relationships/diagramQuickStyle" Target="../diagrams/quickStyle13.xml"/><Relationship Id="rId4" Type="http://schemas.openxmlformats.org/officeDocument/2006/relationships/image" Target="../media/image20.png"/><Relationship Id="rId9" Type="http://schemas.openxmlformats.org/officeDocument/2006/relationships/diagramLayout" Target="../diagrams/layout13.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image" Target="../media/image17.png"/><Relationship Id="rId7" Type="http://schemas.openxmlformats.org/officeDocument/2006/relationships/image" Target="../media/image24.png"/><Relationship Id="rId12" Type="http://schemas.microsoft.com/office/2007/relationships/diagramDrawing" Target="../diagrams/drawing14.xml"/><Relationship Id="rId2" Type="http://schemas.openxmlformats.org/officeDocument/2006/relationships/notesSlide" Target="../notesSlides/notesSlide36.xml"/><Relationship Id="rId1" Type="http://schemas.openxmlformats.org/officeDocument/2006/relationships/slideLayout" Target="../slideLayouts/slideLayout15.xml"/><Relationship Id="rId6" Type="http://schemas.openxmlformats.org/officeDocument/2006/relationships/image" Target="../media/image23.png"/><Relationship Id="rId11" Type="http://schemas.openxmlformats.org/officeDocument/2006/relationships/diagramColors" Target="../diagrams/colors14.xml"/><Relationship Id="rId5" Type="http://schemas.openxmlformats.org/officeDocument/2006/relationships/image" Target="../media/image22.png"/><Relationship Id="rId10" Type="http://schemas.openxmlformats.org/officeDocument/2006/relationships/diagramQuickStyle" Target="../diagrams/quickStyle14.xml"/><Relationship Id="rId4" Type="http://schemas.openxmlformats.org/officeDocument/2006/relationships/image" Target="../media/image20.png"/><Relationship Id="rId9" Type="http://schemas.openxmlformats.org/officeDocument/2006/relationships/diagramLayout" Target="../diagrams/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image" Target="../media/image17.png"/><Relationship Id="rId7" Type="http://schemas.openxmlformats.org/officeDocument/2006/relationships/image" Target="../media/image24.png"/><Relationship Id="rId12" Type="http://schemas.microsoft.com/office/2007/relationships/diagramDrawing" Target="../diagrams/drawing15.xml"/><Relationship Id="rId2" Type="http://schemas.openxmlformats.org/officeDocument/2006/relationships/notesSlide" Target="../notesSlides/notesSlide47.xml"/><Relationship Id="rId1" Type="http://schemas.openxmlformats.org/officeDocument/2006/relationships/slideLayout" Target="../slideLayouts/slideLayout15.xml"/><Relationship Id="rId6" Type="http://schemas.openxmlformats.org/officeDocument/2006/relationships/image" Target="../media/image23.png"/><Relationship Id="rId11" Type="http://schemas.openxmlformats.org/officeDocument/2006/relationships/diagramColors" Target="../diagrams/colors15.xml"/><Relationship Id="rId5" Type="http://schemas.openxmlformats.org/officeDocument/2006/relationships/image" Target="../media/image22.png"/><Relationship Id="rId10" Type="http://schemas.openxmlformats.org/officeDocument/2006/relationships/diagramQuickStyle" Target="../diagrams/quickStyle15.xml"/><Relationship Id="rId4" Type="http://schemas.openxmlformats.org/officeDocument/2006/relationships/image" Target="../media/image20.png"/><Relationship Id="rId9" Type="http://schemas.openxmlformats.org/officeDocument/2006/relationships/diagramLayout" Target="../diagrams/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grpSp>
        <p:nvGrpSpPr>
          <p:cNvPr id="144" name="Google Shape;144;p1"/>
          <p:cNvGrpSpPr/>
          <p:nvPr/>
        </p:nvGrpSpPr>
        <p:grpSpPr>
          <a:xfrm>
            <a:off x="7643070" y="3956181"/>
            <a:ext cx="8571171" cy="7592895"/>
            <a:chOff x="7643070" y="3956181"/>
            <a:chExt cx="8571171" cy="7592895"/>
          </a:xfrm>
        </p:grpSpPr>
        <p:sp>
          <p:nvSpPr>
            <p:cNvPr id="145" name="Google Shape;145;p1"/>
            <p:cNvSpPr/>
            <p:nvPr/>
          </p:nvSpPr>
          <p:spPr>
            <a:xfrm rot="-2608200">
              <a:off x="11213551" y="3759242"/>
              <a:ext cx="2611457" cy="7986773"/>
            </a:xfrm>
            <a:custGeom>
              <a:avLst/>
              <a:gdLst/>
              <a:ahLst/>
              <a:cxnLst/>
              <a:rect l="l" t="t" r="r" b="b"/>
              <a:pathLst>
                <a:path w="2611457" h="7986773" extrusionOk="0">
                  <a:moveTo>
                    <a:pt x="1305729" y="0"/>
                  </a:moveTo>
                  <a:cubicBezTo>
                    <a:pt x="2026863" y="0"/>
                    <a:pt x="2611458" y="584595"/>
                    <a:pt x="2611458" y="1305729"/>
                  </a:cubicBezTo>
                  <a:lnTo>
                    <a:pt x="2611458" y="6681045"/>
                  </a:lnTo>
                  <a:cubicBezTo>
                    <a:pt x="2611458" y="7402179"/>
                    <a:pt x="2026863" y="7986773"/>
                    <a:pt x="1305729" y="7986773"/>
                  </a:cubicBezTo>
                  <a:lnTo>
                    <a:pt x="1305729" y="7986773"/>
                  </a:lnTo>
                  <a:cubicBezTo>
                    <a:pt x="584595" y="7986773"/>
                    <a:pt x="0" y="7402178"/>
                    <a:pt x="0" y="6681045"/>
                  </a:cubicBezTo>
                  <a:lnTo>
                    <a:pt x="0" y="1305729"/>
                  </a:lnTo>
                  <a:cubicBezTo>
                    <a:pt x="0" y="584595"/>
                    <a:pt x="584595" y="0"/>
                    <a:pt x="1305729" y="0"/>
                  </a:cubicBezTo>
                  <a:close/>
                </a:path>
              </a:pathLst>
            </a:custGeom>
            <a:solidFill>
              <a:srgbClr val="FAC34A"/>
            </a:solid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3F4964"/>
                </a:solidFill>
                <a:effectLst/>
                <a:uLnTx/>
                <a:uFillTx/>
                <a:latin typeface="Arial"/>
                <a:ea typeface="Arial"/>
                <a:cs typeface="Arial"/>
                <a:sym typeface="Arial"/>
              </a:endParaRPr>
            </a:p>
          </p:txBody>
        </p:sp>
        <p:sp>
          <p:nvSpPr>
            <p:cNvPr id="146" name="Google Shape;146;p1"/>
            <p:cNvSpPr/>
            <p:nvPr/>
          </p:nvSpPr>
          <p:spPr>
            <a:xfrm rot="-2608200">
              <a:off x="9608545" y="4292097"/>
              <a:ext cx="1340891" cy="6248356"/>
            </a:xfrm>
            <a:custGeom>
              <a:avLst/>
              <a:gdLst/>
              <a:ahLst/>
              <a:cxnLst/>
              <a:rect l="l" t="t" r="r" b="b"/>
              <a:pathLst>
                <a:path w="1340891" h="6248356" extrusionOk="0">
                  <a:moveTo>
                    <a:pt x="670469" y="0"/>
                  </a:moveTo>
                  <a:cubicBezTo>
                    <a:pt x="1040733" y="0"/>
                    <a:pt x="1340891" y="300158"/>
                    <a:pt x="1340891" y="670423"/>
                  </a:cubicBezTo>
                  <a:lnTo>
                    <a:pt x="1340891" y="5577935"/>
                  </a:lnTo>
                  <a:cubicBezTo>
                    <a:pt x="1340891" y="5948199"/>
                    <a:pt x="1040733" y="6248358"/>
                    <a:pt x="670469" y="6248358"/>
                  </a:cubicBezTo>
                  <a:lnTo>
                    <a:pt x="670423" y="6248358"/>
                  </a:lnTo>
                  <a:cubicBezTo>
                    <a:pt x="300158" y="6248358"/>
                    <a:pt x="0" y="5948199"/>
                    <a:pt x="0" y="5577935"/>
                  </a:cubicBezTo>
                  <a:lnTo>
                    <a:pt x="0" y="670423"/>
                  </a:lnTo>
                  <a:cubicBezTo>
                    <a:pt x="0" y="300159"/>
                    <a:pt x="300158" y="0"/>
                    <a:pt x="670423" y="0"/>
                  </a:cubicBezTo>
                  <a:close/>
                </a:path>
              </a:pathLst>
            </a:custGeom>
            <a:solidFill>
              <a:srgbClr val="00B0B5"/>
            </a:solid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3F4964"/>
                </a:solidFill>
                <a:effectLst/>
                <a:uLnTx/>
                <a:uFillTx/>
                <a:latin typeface="Arial"/>
                <a:ea typeface="Arial"/>
                <a:cs typeface="Arial"/>
                <a:sym typeface="Arial"/>
              </a:endParaRPr>
            </a:p>
          </p:txBody>
        </p:sp>
      </p:grpSp>
      <p:pic>
        <p:nvPicPr>
          <p:cNvPr id="147" name="Google Shape;147;p1"/>
          <p:cNvPicPr preferRelativeResize="0"/>
          <p:nvPr/>
        </p:nvPicPr>
        <p:blipFill rotWithShape="1">
          <a:blip r:embed="rId3">
            <a:alphaModFix/>
          </a:blip>
          <a:srcRect/>
          <a:stretch/>
        </p:blipFill>
        <p:spPr>
          <a:xfrm>
            <a:off x="-975717" y="516255"/>
            <a:ext cx="4343400" cy="4514850"/>
          </a:xfrm>
          <a:prstGeom prst="rect">
            <a:avLst/>
          </a:prstGeom>
          <a:noFill/>
          <a:ln>
            <a:noFill/>
          </a:ln>
        </p:spPr>
      </p:pic>
      <p:sp>
        <p:nvSpPr>
          <p:cNvPr id="148" name="Google Shape;148;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lvl="0" indent="0" algn="ctr" rtl="1">
              <a:lnSpc>
                <a:spcPct val="90000"/>
              </a:lnSpc>
              <a:spcBef>
                <a:spcPts val="0"/>
              </a:spcBef>
              <a:spcAft>
                <a:spcPts val="0"/>
              </a:spcAft>
              <a:buClr>
                <a:schemeClr val="dk1"/>
              </a:buClr>
              <a:buSzPts val="6000"/>
              <a:buFont typeface="Arial"/>
              <a:buNone/>
            </a:pPr>
            <a:r>
              <a:rPr lang="ar-SA" sz="5400" dirty="0">
                <a:latin typeface="Neo Sans W23 Bold" panose="020B0804030504040204" pitchFamily="34" charset="-78"/>
                <a:ea typeface="NSimSun" panose="02010609030101010101" pitchFamily="49" charset="-122"/>
                <a:cs typeface="Neo Sans W23 Bold" panose="020B0804030504040204" pitchFamily="34" charset="-78"/>
              </a:rPr>
              <a:t>علم النفس النمو </a:t>
            </a:r>
            <a:r>
              <a:rPr lang="en-US" sz="5400" dirty="0">
                <a:latin typeface="Neo Sans W23 Bold" panose="020B0804030504040204" pitchFamily="34" charset="-78"/>
                <a:ea typeface="NSimSun" panose="02010609030101010101" pitchFamily="49" charset="-122"/>
                <a:cs typeface="Neo Sans W23 Bold" panose="020B0804030504040204" pitchFamily="34" charset="-78"/>
              </a:rPr>
              <a:t>214</a:t>
            </a:r>
            <a:r>
              <a:rPr lang="ar-SA" dirty="0">
                <a:latin typeface="Neo Sans W23 Bold" panose="020B0804030504040204" pitchFamily="34" charset="-78"/>
                <a:ea typeface="NSimSun" panose="02010609030101010101" pitchFamily="49" charset="-122"/>
                <a:cs typeface="Neo Sans W23 Bold" panose="020B0804030504040204" pitchFamily="34" charset="-78"/>
              </a:rPr>
              <a:t> </a:t>
            </a:r>
            <a:endParaRPr dirty="0">
              <a:latin typeface="Neo Sans W23 Bold" panose="020B0804030504040204" pitchFamily="34" charset="-78"/>
              <a:ea typeface="NSimSun" panose="02010609030101010101" pitchFamily="49" charset="-122"/>
              <a:cs typeface="Neo Sans W23 Bold" panose="020B0804030504040204" pitchFamily="34" charset="-78"/>
            </a:endParaRPr>
          </a:p>
        </p:txBody>
      </p:sp>
      <p:sp>
        <p:nvSpPr>
          <p:cNvPr id="149" name="Google Shape;149;p1"/>
          <p:cNvSpPr txBox="1">
            <a:spLocks noGrp="1"/>
          </p:cNvSpPr>
          <p:nvPr>
            <p:ph type="subTitle" idx="1"/>
          </p:nvPr>
        </p:nvSpPr>
        <p:spPr>
          <a:xfrm>
            <a:off x="1524000" y="3638550"/>
            <a:ext cx="9144000" cy="161925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2800"/>
              <a:buNone/>
            </a:pPr>
            <a:r>
              <a:rPr lang="ar-SA" sz="2800" dirty="0">
                <a:latin typeface="NeoSansArabic" panose="020B0504030504040204" pitchFamily="34" charset="-78"/>
                <a:cs typeface="NeoSansArabic" panose="020B0504030504040204" pitchFamily="34" charset="-78"/>
                <a:sym typeface="Arial"/>
              </a:rPr>
              <a:t>جامعة الملك عبدالعزيز</a:t>
            </a:r>
            <a:endParaRPr dirty="0">
              <a:latin typeface="NeoSansArabic" panose="020B0504030504040204" pitchFamily="34" charset="-78"/>
              <a:cs typeface="NeoSansArabic" panose="020B0504030504040204" pitchFamily="34" charset="-78"/>
            </a:endParaRPr>
          </a:p>
          <a:p>
            <a:pPr marL="0" lvl="0" indent="0" algn="ctr" rtl="1">
              <a:lnSpc>
                <a:spcPct val="90000"/>
              </a:lnSpc>
              <a:spcBef>
                <a:spcPts val="1000"/>
              </a:spcBef>
              <a:spcAft>
                <a:spcPts val="0"/>
              </a:spcAft>
              <a:buClr>
                <a:schemeClr val="dk1"/>
              </a:buClr>
              <a:buSzPts val="2800"/>
              <a:buNone/>
            </a:pPr>
            <a:r>
              <a:rPr lang="ar-SA" sz="2800" dirty="0">
                <a:latin typeface="NeoSansArabic" panose="020B0504030504040204" pitchFamily="34" charset="-78"/>
                <a:cs typeface="NeoSansArabic" panose="020B0504030504040204" pitchFamily="34" charset="-78"/>
              </a:rPr>
              <a:t>سماهر الشيخ</a:t>
            </a:r>
            <a:endParaRPr dirty="0">
              <a:latin typeface="NeoSansArabic" panose="020B0504030504040204" pitchFamily="34" charset="-78"/>
              <a:cs typeface="NeoSansArabic" panose="020B0504030504040204" pitchFamily="34" charset="-78"/>
            </a:endParaRPr>
          </a:p>
        </p:txBody>
      </p:sp>
      <p:grpSp>
        <p:nvGrpSpPr>
          <p:cNvPr id="150" name="Google Shape;150;p1"/>
          <p:cNvGrpSpPr/>
          <p:nvPr/>
        </p:nvGrpSpPr>
        <p:grpSpPr>
          <a:xfrm>
            <a:off x="7923824" y="4922968"/>
            <a:ext cx="2552700" cy="781050"/>
            <a:chOff x="4819650" y="3038475"/>
            <a:chExt cx="2552700" cy="781050"/>
          </a:xfrm>
        </p:grpSpPr>
        <p:pic>
          <p:nvPicPr>
            <p:cNvPr id="151" name="Google Shape;151;p1"/>
            <p:cNvPicPr preferRelativeResize="0"/>
            <p:nvPr/>
          </p:nvPicPr>
          <p:blipFill rotWithShape="1">
            <a:blip r:embed="rId4">
              <a:alphaModFix/>
            </a:blip>
            <a:srcRect/>
            <a:stretch/>
          </p:blipFill>
          <p:spPr>
            <a:xfrm>
              <a:off x="4819650" y="3038475"/>
              <a:ext cx="2552700" cy="781050"/>
            </a:xfrm>
            <a:prstGeom prst="rect">
              <a:avLst/>
            </a:prstGeom>
            <a:noFill/>
            <a:ln>
              <a:noFill/>
            </a:ln>
          </p:spPr>
        </p:pic>
        <p:sp>
          <p:nvSpPr>
            <p:cNvPr id="152" name="Google Shape;152;p1"/>
            <p:cNvSpPr txBox="1"/>
            <p:nvPr/>
          </p:nvSpPr>
          <p:spPr>
            <a:xfrm>
              <a:off x="5108125" y="3197264"/>
              <a:ext cx="1685077" cy="369332"/>
            </a:xfrm>
            <a:prstGeom prst="rect">
              <a:avLst/>
            </a:prstGeom>
            <a:noFill/>
            <a:ln>
              <a:noFill/>
            </a:ln>
          </p:spPr>
          <p:txBody>
            <a:bodyPr spcFirstLastPara="1" wrap="square" lIns="91425" tIns="45700" rIns="91425" bIns="45700" anchor="t" anchorCtr="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ar-SA" sz="1800" b="1" i="0" u="none" strike="noStrike" kern="0" cap="none" spc="0" normalizeH="0" baseline="0" noProof="0">
                  <a:ln>
                    <a:noFill/>
                  </a:ln>
                  <a:solidFill>
                    <a:srgbClr val="3F4964"/>
                  </a:solidFill>
                  <a:effectLst/>
                  <a:uLnTx/>
                  <a:uFillTx/>
                  <a:latin typeface="Arial"/>
                  <a:ea typeface="Arial"/>
                  <a:cs typeface="Arial"/>
                  <a:sym typeface="Arial"/>
                </a:rPr>
                <a:t>ابدأ التعلم الآن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موضوع علم النفس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9286099" y="1175548"/>
            <a:ext cx="1005431" cy="818364"/>
          </a:xfrm>
          <a:prstGeom prst="rect">
            <a:avLst/>
          </a:prstGeom>
          <a:noFill/>
          <a:ln>
            <a:noFill/>
          </a:ln>
        </p:spPr>
      </p:pic>
      <p:pic>
        <p:nvPicPr>
          <p:cNvPr id="1026" name="Picture 2" descr="تعريف علم نفس النمو - موضوع">
            <a:extLst>
              <a:ext uri="{FF2B5EF4-FFF2-40B4-BE49-F238E27FC236}">
                <a16:creationId xmlns:a16="http://schemas.microsoft.com/office/drawing/2014/main" id="{E0660571-F121-6581-DB0C-60CCA76BE3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1328" y="4407646"/>
            <a:ext cx="3105150" cy="14763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6">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7">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8">
            <a:alphaModFix/>
          </a:blip>
          <a:srcRect/>
          <a:stretch/>
        </p:blipFill>
        <p:spPr>
          <a:xfrm rot="-1056612">
            <a:off x="10785914" y="5454053"/>
            <a:ext cx="881128" cy="859934"/>
          </a:xfrm>
          <a:prstGeom prst="rect">
            <a:avLst/>
          </a:prstGeom>
          <a:noFill/>
          <a:ln>
            <a:noFill/>
          </a:ln>
        </p:spPr>
      </p:pic>
      <p:graphicFrame>
        <p:nvGraphicFramePr>
          <p:cNvPr id="2" name="رسم تخطيطي 1">
            <a:extLst>
              <a:ext uri="{FF2B5EF4-FFF2-40B4-BE49-F238E27FC236}">
                <a16:creationId xmlns:a16="http://schemas.microsoft.com/office/drawing/2014/main" id="{869EEE7D-4712-09AD-FB3B-3B3A96F32285}"/>
              </a:ext>
            </a:extLst>
          </p:cNvPr>
          <p:cNvGraphicFramePr/>
          <p:nvPr>
            <p:extLst>
              <p:ext uri="{D42A27DB-BD31-4B8C-83A1-F6EECF244321}">
                <p14:modId xmlns:p14="http://schemas.microsoft.com/office/powerpoint/2010/main" val="2456408173"/>
              </p:ext>
            </p:extLst>
          </p:nvPr>
        </p:nvGraphicFramePr>
        <p:xfrm>
          <a:off x="379072" y="2126492"/>
          <a:ext cx="11397406" cy="228115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193627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أهمية دراسة علم النفس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9773912" y="1249202"/>
            <a:ext cx="1005431" cy="818364"/>
          </a:xfrm>
          <a:prstGeom prst="rect">
            <a:avLst/>
          </a:prstGeom>
          <a:noFill/>
          <a:ln>
            <a:noFill/>
          </a:ln>
        </p:spPr>
      </p:pic>
      <p:pic>
        <p:nvPicPr>
          <p:cNvPr id="1026" name="Picture 2" descr="تعريف علم نفس النمو - موضوع">
            <a:extLst>
              <a:ext uri="{FF2B5EF4-FFF2-40B4-BE49-F238E27FC236}">
                <a16:creationId xmlns:a16="http://schemas.microsoft.com/office/drawing/2014/main" id="{E0660571-F121-6581-DB0C-60CCA76BE3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1328" y="4407646"/>
            <a:ext cx="3105150" cy="14763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6">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7">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8">
            <a:alphaModFix/>
          </a:blip>
          <a:srcRect/>
          <a:stretch/>
        </p:blipFill>
        <p:spPr>
          <a:xfrm rot="-1056612">
            <a:off x="10785914" y="5454053"/>
            <a:ext cx="881128" cy="859934"/>
          </a:xfrm>
          <a:prstGeom prst="rect">
            <a:avLst/>
          </a:prstGeom>
          <a:noFill/>
          <a:ln>
            <a:noFill/>
          </a:ln>
        </p:spPr>
      </p:pic>
      <p:graphicFrame>
        <p:nvGraphicFramePr>
          <p:cNvPr id="2" name="رسم تخطيطي 1">
            <a:extLst>
              <a:ext uri="{FF2B5EF4-FFF2-40B4-BE49-F238E27FC236}">
                <a16:creationId xmlns:a16="http://schemas.microsoft.com/office/drawing/2014/main" id="{869EEE7D-4712-09AD-FB3B-3B3A96F32285}"/>
              </a:ext>
            </a:extLst>
          </p:cNvPr>
          <p:cNvGraphicFramePr/>
          <p:nvPr>
            <p:extLst>
              <p:ext uri="{D42A27DB-BD31-4B8C-83A1-F6EECF244321}">
                <p14:modId xmlns:p14="http://schemas.microsoft.com/office/powerpoint/2010/main" val="1002977692"/>
              </p:ext>
            </p:extLst>
          </p:nvPr>
        </p:nvGraphicFramePr>
        <p:xfrm>
          <a:off x="379072" y="2126492"/>
          <a:ext cx="11397406" cy="228115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004181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أهمية دراسة علم النفس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9773912" y="1249202"/>
            <a:ext cx="1005431" cy="818364"/>
          </a:xfrm>
          <a:prstGeom prst="rect">
            <a:avLst/>
          </a:prstGeom>
          <a:noFill/>
          <a:ln>
            <a:noFill/>
          </a:ln>
        </p:spPr>
      </p:pic>
      <p:pic>
        <p:nvPicPr>
          <p:cNvPr id="1026" name="Picture 2" descr="تعريف علم نفس النمو - موضوع">
            <a:extLst>
              <a:ext uri="{FF2B5EF4-FFF2-40B4-BE49-F238E27FC236}">
                <a16:creationId xmlns:a16="http://schemas.microsoft.com/office/drawing/2014/main" id="{E0660571-F121-6581-DB0C-60CCA76BE3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1328" y="4407646"/>
            <a:ext cx="3105150" cy="14763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6">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7">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8">
            <a:alphaModFix/>
          </a:blip>
          <a:srcRect/>
          <a:stretch/>
        </p:blipFill>
        <p:spPr>
          <a:xfrm rot="-1056612">
            <a:off x="10785914" y="5454053"/>
            <a:ext cx="881128" cy="859934"/>
          </a:xfrm>
          <a:prstGeom prst="rect">
            <a:avLst/>
          </a:prstGeom>
          <a:noFill/>
          <a:ln>
            <a:noFill/>
          </a:ln>
        </p:spPr>
      </p:pic>
      <p:graphicFrame>
        <p:nvGraphicFramePr>
          <p:cNvPr id="5" name="رسم تخطيطي 4">
            <a:extLst>
              <a:ext uri="{FF2B5EF4-FFF2-40B4-BE49-F238E27FC236}">
                <a16:creationId xmlns:a16="http://schemas.microsoft.com/office/drawing/2014/main" id="{85AF539B-5D23-1D3A-7C0A-036CC6CB8A8A}"/>
              </a:ext>
            </a:extLst>
          </p:cNvPr>
          <p:cNvGraphicFramePr/>
          <p:nvPr>
            <p:extLst>
              <p:ext uri="{D42A27DB-BD31-4B8C-83A1-F6EECF244321}">
                <p14:modId xmlns:p14="http://schemas.microsoft.com/office/powerpoint/2010/main" val="2238753818"/>
              </p:ext>
            </p:extLst>
          </p:nvPr>
        </p:nvGraphicFramePr>
        <p:xfrm>
          <a:off x="576425" y="1919514"/>
          <a:ext cx="6421535" cy="42348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Google Shape;222;p6">
            <a:extLst>
              <a:ext uri="{FF2B5EF4-FFF2-40B4-BE49-F238E27FC236}">
                <a16:creationId xmlns:a16="http://schemas.microsoft.com/office/drawing/2014/main" id="{C1BF9F9C-726A-EA8D-8C32-B7E1C1D6CA5F}"/>
              </a:ext>
            </a:extLst>
          </p:cNvPr>
          <p:cNvSpPr txBox="1"/>
          <p:nvPr/>
        </p:nvSpPr>
        <p:spPr>
          <a:xfrm>
            <a:off x="6419461" y="2661201"/>
            <a:ext cx="4958288" cy="523180"/>
          </a:xfrm>
          <a:prstGeom prst="rect">
            <a:avLst/>
          </a:prstGeom>
          <a:noFill/>
          <a:ln>
            <a:noFill/>
          </a:ln>
        </p:spPr>
        <p:txBody>
          <a:bodyPr spcFirstLastPara="1" wrap="square" lIns="91425" tIns="45700" rIns="91425" bIns="45700" anchor="t" anchorCtr="0">
            <a:spAutoFit/>
          </a:bodyPr>
          <a:lstStyle/>
          <a:p>
            <a:pPr marR="0" lvl="0" algn="just" rtl="1">
              <a:spcBef>
                <a:spcPts val="0"/>
              </a:spcBef>
              <a:spcAft>
                <a:spcPts val="0"/>
              </a:spcAft>
              <a:buClr>
                <a:schemeClr val="dk1"/>
              </a:buClr>
              <a:buSzPts val="2000"/>
            </a:pPr>
            <a:r>
              <a:rPr lang="ar-SA" sz="28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 1- من الناحية النظرية :</a:t>
            </a:r>
          </a:p>
        </p:txBody>
      </p:sp>
    </p:spTree>
    <p:extLst>
      <p:ext uri="{BB962C8B-B14F-4D97-AF65-F5344CB8AC3E}">
        <p14:creationId xmlns:p14="http://schemas.microsoft.com/office/powerpoint/2010/main" val="1291222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أهمية دراسة علم النفس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9773912" y="1249202"/>
            <a:ext cx="1005431" cy="818364"/>
          </a:xfrm>
          <a:prstGeom prst="rect">
            <a:avLst/>
          </a:prstGeom>
          <a:noFill/>
          <a:ln>
            <a:noFill/>
          </a:ln>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5">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6">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7">
            <a:alphaModFix/>
          </a:blip>
          <a:srcRect/>
          <a:stretch/>
        </p:blipFill>
        <p:spPr>
          <a:xfrm rot="-1056612">
            <a:off x="10785914" y="5454053"/>
            <a:ext cx="881128" cy="859934"/>
          </a:xfrm>
          <a:prstGeom prst="rect">
            <a:avLst/>
          </a:prstGeom>
          <a:noFill/>
          <a:ln>
            <a:noFill/>
          </a:ln>
        </p:spPr>
      </p:pic>
      <p:graphicFrame>
        <p:nvGraphicFramePr>
          <p:cNvPr id="2" name="رسم تخطيطي 1">
            <a:extLst>
              <a:ext uri="{FF2B5EF4-FFF2-40B4-BE49-F238E27FC236}">
                <a16:creationId xmlns:a16="http://schemas.microsoft.com/office/drawing/2014/main" id="{EC874A4D-477C-F26F-F368-B30A5CF32780}"/>
              </a:ext>
            </a:extLst>
          </p:cNvPr>
          <p:cNvGraphicFramePr/>
          <p:nvPr>
            <p:extLst>
              <p:ext uri="{D42A27DB-BD31-4B8C-83A1-F6EECF244321}">
                <p14:modId xmlns:p14="http://schemas.microsoft.com/office/powerpoint/2010/main" val="692741534"/>
              </p:ext>
            </p:extLst>
          </p:nvPr>
        </p:nvGraphicFramePr>
        <p:xfrm>
          <a:off x="2422174" y="2256978"/>
          <a:ext cx="7645557" cy="38974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33631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أهمية دراسة علم النفس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9773912" y="1249202"/>
            <a:ext cx="1005431" cy="818364"/>
          </a:xfrm>
          <a:prstGeom prst="rect">
            <a:avLst/>
          </a:prstGeom>
          <a:noFill/>
          <a:ln>
            <a:noFill/>
          </a:ln>
        </p:spPr>
      </p:pic>
      <p:pic>
        <p:nvPicPr>
          <p:cNvPr id="1026" name="Picture 2" descr="تعريف علم نفس النمو - موضوع">
            <a:extLst>
              <a:ext uri="{FF2B5EF4-FFF2-40B4-BE49-F238E27FC236}">
                <a16:creationId xmlns:a16="http://schemas.microsoft.com/office/drawing/2014/main" id="{E0660571-F121-6581-DB0C-60CCA76BE3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1328" y="4407646"/>
            <a:ext cx="3105150" cy="14763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6">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7">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8">
            <a:alphaModFix/>
          </a:blip>
          <a:srcRect/>
          <a:stretch/>
        </p:blipFill>
        <p:spPr>
          <a:xfrm rot="-1056612">
            <a:off x="10785914" y="5454053"/>
            <a:ext cx="881128" cy="859934"/>
          </a:xfrm>
          <a:prstGeom prst="rect">
            <a:avLst/>
          </a:prstGeom>
          <a:noFill/>
          <a:ln>
            <a:noFill/>
          </a:ln>
        </p:spPr>
      </p:pic>
      <p:graphicFrame>
        <p:nvGraphicFramePr>
          <p:cNvPr id="5" name="رسم تخطيطي 4">
            <a:extLst>
              <a:ext uri="{FF2B5EF4-FFF2-40B4-BE49-F238E27FC236}">
                <a16:creationId xmlns:a16="http://schemas.microsoft.com/office/drawing/2014/main" id="{85AF539B-5D23-1D3A-7C0A-036CC6CB8A8A}"/>
              </a:ext>
            </a:extLst>
          </p:cNvPr>
          <p:cNvGraphicFramePr/>
          <p:nvPr>
            <p:extLst>
              <p:ext uri="{D42A27DB-BD31-4B8C-83A1-F6EECF244321}">
                <p14:modId xmlns:p14="http://schemas.microsoft.com/office/powerpoint/2010/main" val="3166143233"/>
              </p:ext>
            </p:extLst>
          </p:nvPr>
        </p:nvGraphicFramePr>
        <p:xfrm>
          <a:off x="242597" y="1584731"/>
          <a:ext cx="6755364" cy="456967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Google Shape;222;p6">
            <a:extLst>
              <a:ext uri="{FF2B5EF4-FFF2-40B4-BE49-F238E27FC236}">
                <a16:creationId xmlns:a16="http://schemas.microsoft.com/office/drawing/2014/main" id="{C1BF9F9C-726A-EA8D-8C32-B7E1C1D6CA5F}"/>
              </a:ext>
            </a:extLst>
          </p:cNvPr>
          <p:cNvSpPr txBox="1"/>
          <p:nvPr/>
        </p:nvSpPr>
        <p:spPr>
          <a:xfrm>
            <a:off x="6419461" y="2661201"/>
            <a:ext cx="4958288" cy="523180"/>
          </a:xfrm>
          <a:prstGeom prst="rect">
            <a:avLst/>
          </a:prstGeom>
          <a:noFill/>
          <a:ln>
            <a:noFill/>
          </a:ln>
        </p:spPr>
        <p:txBody>
          <a:bodyPr spcFirstLastPara="1" wrap="square" lIns="91425" tIns="45700" rIns="91425" bIns="45700" anchor="t" anchorCtr="0">
            <a:spAutoFit/>
          </a:bodyPr>
          <a:lstStyle/>
          <a:p>
            <a:pPr marR="0" lvl="0" algn="just" rtl="1">
              <a:spcBef>
                <a:spcPts val="0"/>
              </a:spcBef>
              <a:spcAft>
                <a:spcPts val="0"/>
              </a:spcAft>
              <a:buClr>
                <a:schemeClr val="dk1"/>
              </a:buClr>
              <a:buSzPts val="2000"/>
            </a:pPr>
            <a:r>
              <a:rPr lang="ar-SA" sz="28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 3 - بالنسبة للوالدين  :</a:t>
            </a:r>
          </a:p>
        </p:txBody>
      </p:sp>
    </p:spTree>
    <p:extLst>
      <p:ext uri="{BB962C8B-B14F-4D97-AF65-F5344CB8AC3E}">
        <p14:creationId xmlns:p14="http://schemas.microsoft.com/office/powerpoint/2010/main" val="2205713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أهمية دراسة علم النفس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9773912" y="1249202"/>
            <a:ext cx="1005431" cy="818364"/>
          </a:xfrm>
          <a:prstGeom prst="rect">
            <a:avLst/>
          </a:prstGeom>
          <a:noFill/>
          <a:ln>
            <a:noFill/>
          </a:ln>
        </p:spPr>
      </p:pic>
      <p:pic>
        <p:nvPicPr>
          <p:cNvPr id="1026" name="Picture 2" descr="تعريف علم نفس النمو - موضوع">
            <a:extLst>
              <a:ext uri="{FF2B5EF4-FFF2-40B4-BE49-F238E27FC236}">
                <a16:creationId xmlns:a16="http://schemas.microsoft.com/office/drawing/2014/main" id="{E0660571-F121-6581-DB0C-60CCA76BE3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1328" y="4407646"/>
            <a:ext cx="3105150" cy="14763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6">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7">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8">
            <a:alphaModFix/>
          </a:blip>
          <a:srcRect/>
          <a:stretch/>
        </p:blipFill>
        <p:spPr>
          <a:xfrm rot="-1056612">
            <a:off x="10785914" y="5454053"/>
            <a:ext cx="881128" cy="859934"/>
          </a:xfrm>
          <a:prstGeom prst="rect">
            <a:avLst/>
          </a:prstGeom>
          <a:noFill/>
          <a:ln>
            <a:noFill/>
          </a:ln>
        </p:spPr>
      </p:pic>
      <p:graphicFrame>
        <p:nvGraphicFramePr>
          <p:cNvPr id="5" name="رسم تخطيطي 4">
            <a:extLst>
              <a:ext uri="{FF2B5EF4-FFF2-40B4-BE49-F238E27FC236}">
                <a16:creationId xmlns:a16="http://schemas.microsoft.com/office/drawing/2014/main" id="{85AF539B-5D23-1D3A-7C0A-036CC6CB8A8A}"/>
              </a:ext>
            </a:extLst>
          </p:cNvPr>
          <p:cNvGraphicFramePr/>
          <p:nvPr>
            <p:extLst>
              <p:ext uri="{D42A27DB-BD31-4B8C-83A1-F6EECF244321}">
                <p14:modId xmlns:p14="http://schemas.microsoft.com/office/powerpoint/2010/main" val="553677522"/>
              </p:ext>
            </p:extLst>
          </p:nvPr>
        </p:nvGraphicFramePr>
        <p:xfrm>
          <a:off x="242597" y="1584731"/>
          <a:ext cx="6755364" cy="456967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Google Shape;222;p6">
            <a:extLst>
              <a:ext uri="{FF2B5EF4-FFF2-40B4-BE49-F238E27FC236}">
                <a16:creationId xmlns:a16="http://schemas.microsoft.com/office/drawing/2014/main" id="{C1BF9F9C-726A-EA8D-8C32-B7E1C1D6CA5F}"/>
              </a:ext>
            </a:extLst>
          </p:cNvPr>
          <p:cNvSpPr txBox="1"/>
          <p:nvPr/>
        </p:nvSpPr>
        <p:spPr>
          <a:xfrm>
            <a:off x="6419461" y="2661201"/>
            <a:ext cx="4958288" cy="523180"/>
          </a:xfrm>
          <a:prstGeom prst="rect">
            <a:avLst/>
          </a:prstGeom>
          <a:noFill/>
          <a:ln>
            <a:noFill/>
          </a:ln>
        </p:spPr>
        <p:txBody>
          <a:bodyPr spcFirstLastPara="1" wrap="square" lIns="91425" tIns="45700" rIns="91425" bIns="45700" anchor="t" anchorCtr="0">
            <a:spAutoFit/>
          </a:bodyPr>
          <a:lstStyle/>
          <a:p>
            <a:pPr marR="0" lvl="0" algn="just" rtl="1">
              <a:spcBef>
                <a:spcPts val="0"/>
              </a:spcBef>
              <a:spcAft>
                <a:spcPts val="0"/>
              </a:spcAft>
              <a:buClr>
                <a:schemeClr val="dk1"/>
              </a:buClr>
              <a:buSzPts val="2000"/>
            </a:pPr>
            <a:r>
              <a:rPr lang="ar-SA" sz="28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 4 - بالنسبة للمدرسين  :</a:t>
            </a:r>
          </a:p>
        </p:txBody>
      </p:sp>
    </p:spTree>
    <p:extLst>
      <p:ext uri="{BB962C8B-B14F-4D97-AF65-F5344CB8AC3E}">
        <p14:creationId xmlns:p14="http://schemas.microsoft.com/office/powerpoint/2010/main" val="1514692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أهمية دراسة علم النفس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9773912" y="1249202"/>
            <a:ext cx="1005431" cy="818364"/>
          </a:xfrm>
          <a:prstGeom prst="rect">
            <a:avLst/>
          </a:prstGeom>
          <a:noFill/>
          <a:ln>
            <a:noFill/>
          </a:ln>
        </p:spPr>
      </p:pic>
      <p:pic>
        <p:nvPicPr>
          <p:cNvPr id="1026" name="Picture 2" descr="تعريف علم نفس النمو - موضوع">
            <a:extLst>
              <a:ext uri="{FF2B5EF4-FFF2-40B4-BE49-F238E27FC236}">
                <a16:creationId xmlns:a16="http://schemas.microsoft.com/office/drawing/2014/main" id="{E0660571-F121-6581-DB0C-60CCA76BE3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1328" y="4407646"/>
            <a:ext cx="3105150" cy="14763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6">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7">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8">
            <a:alphaModFix/>
          </a:blip>
          <a:srcRect/>
          <a:stretch/>
        </p:blipFill>
        <p:spPr>
          <a:xfrm rot="-1056612">
            <a:off x="10785914" y="5454053"/>
            <a:ext cx="881128" cy="859934"/>
          </a:xfrm>
          <a:prstGeom prst="rect">
            <a:avLst/>
          </a:prstGeom>
          <a:noFill/>
          <a:ln>
            <a:noFill/>
          </a:ln>
        </p:spPr>
      </p:pic>
      <p:sp>
        <p:nvSpPr>
          <p:cNvPr id="6" name="Google Shape;222;p6">
            <a:extLst>
              <a:ext uri="{FF2B5EF4-FFF2-40B4-BE49-F238E27FC236}">
                <a16:creationId xmlns:a16="http://schemas.microsoft.com/office/drawing/2014/main" id="{C1BF9F9C-726A-EA8D-8C32-B7E1C1D6CA5F}"/>
              </a:ext>
            </a:extLst>
          </p:cNvPr>
          <p:cNvSpPr txBox="1"/>
          <p:nvPr/>
        </p:nvSpPr>
        <p:spPr>
          <a:xfrm>
            <a:off x="6419461" y="2661201"/>
            <a:ext cx="4958288" cy="523180"/>
          </a:xfrm>
          <a:prstGeom prst="rect">
            <a:avLst/>
          </a:prstGeom>
          <a:noFill/>
          <a:ln>
            <a:noFill/>
          </a:ln>
        </p:spPr>
        <p:txBody>
          <a:bodyPr spcFirstLastPara="1" wrap="square" lIns="91425" tIns="45700" rIns="91425" bIns="45700" anchor="t" anchorCtr="0">
            <a:spAutoFit/>
          </a:bodyPr>
          <a:lstStyle/>
          <a:p>
            <a:pPr marR="0" lvl="0" algn="just" rtl="1">
              <a:spcBef>
                <a:spcPts val="0"/>
              </a:spcBef>
              <a:spcAft>
                <a:spcPts val="0"/>
              </a:spcAft>
              <a:buClr>
                <a:schemeClr val="dk1"/>
              </a:buClr>
              <a:buSzPts val="2000"/>
            </a:pPr>
            <a:r>
              <a:rPr lang="ar-SA" sz="28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 5 - بالنسبة لعلماء النفس  :</a:t>
            </a:r>
          </a:p>
        </p:txBody>
      </p:sp>
      <p:graphicFrame>
        <p:nvGraphicFramePr>
          <p:cNvPr id="2" name="رسم تخطيطي 1">
            <a:extLst>
              <a:ext uri="{FF2B5EF4-FFF2-40B4-BE49-F238E27FC236}">
                <a16:creationId xmlns:a16="http://schemas.microsoft.com/office/drawing/2014/main" id="{BB53FD95-4AFB-4D40-331F-83ECFFFFF008}"/>
              </a:ext>
            </a:extLst>
          </p:cNvPr>
          <p:cNvGraphicFramePr/>
          <p:nvPr>
            <p:extLst>
              <p:ext uri="{D42A27DB-BD31-4B8C-83A1-F6EECF244321}">
                <p14:modId xmlns:p14="http://schemas.microsoft.com/office/powerpoint/2010/main" val="2779316339"/>
              </p:ext>
            </p:extLst>
          </p:nvPr>
        </p:nvGraphicFramePr>
        <p:xfrm>
          <a:off x="1228292" y="2236099"/>
          <a:ext cx="5191169" cy="332454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835656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أهمية دراسة علم النفس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9773912" y="1249202"/>
            <a:ext cx="1005431" cy="818364"/>
          </a:xfrm>
          <a:prstGeom prst="rect">
            <a:avLst/>
          </a:prstGeom>
          <a:noFill/>
          <a:ln>
            <a:noFill/>
          </a:ln>
        </p:spPr>
      </p:pic>
      <p:pic>
        <p:nvPicPr>
          <p:cNvPr id="1026" name="Picture 2" descr="تعريف علم نفس النمو - موضوع">
            <a:extLst>
              <a:ext uri="{FF2B5EF4-FFF2-40B4-BE49-F238E27FC236}">
                <a16:creationId xmlns:a16="http://schemas.microsoft.com/office/drawing/2014/main" id="{E0660571-F121-6581-DB0C-60CCA76BE3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1328" y="4407646"/>
            <a:ext cx="3105150" cy="14763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6">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7">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8">
            <a:alphaModFix/>
          </a:blip>
          <a:srcRect/>
          <a:stretch/>
        </p:blipFill>
        <p:spPr>
          <a:xfrm rot="-1056612">
            <a:off x="10785914" y="5454053"/>
            <a:ext cx="881128" cy="859934"/>
          </a:xfrm>
          <a:prstGeom prst="rect">
            <a:avLst/>
          </a:prstGeom>
          <a:noFill/>
          <a:ln>
            <a:noFill/>
          </a:ln>
        </p:spPr>
      </p:pic>
      <p:sp>
        <p:nvSpPr>
          <p:cNvPr id="6" name="Google Shape;222;p6">
            <a:extLst>
              <a:ext uri="{FF2B5EF4-FFF2-40B4-BE49-F238E27FC236}">
                <a16:creationId xmlns:a16="http://schemas.microsoft.com/office/drawing/2014/main" id="{C1BF9F9C-726A-EA8D-8C32-B7E1C1D6CA5F}"/>
              </a:ext>
            </a:extLst>
          </p:cNvPr>
          <p:cNvSpPr txBox="1"/>
          <p:nvPr/>
        </p:nvSpPr>
        <p:spPr>
          <a:xfrm>
            <a:off x="1829880" y="2249278"/>
            <a:ext cx="9884851" cy="1877397"/>
          </a:xfrm>
          <a:prstGeom prst="rect">
            <a:avLst/>
          </a:prstGeom>
          <a:noFill/>
          <a:ln>
            <a:noFill/>
          </a:ln>
        </p:spPr>
        <p:txBody>
          <a:bodyPr spcFirstLastPara="1" wrap="square" lIns="91425" tIns="45700" rIns="91425" bIns="45700" anchor="t" anchorCtr="0">
            <a:spAutoFit/>
          </a:bodyPr>
          <a:lstStyle/>
          <a:p>
            <a:pPr marR="0" lvl="0" algn="just" rtl="1">
              <a:spcBef>
                <a:spcPts val="0"/>
              </a:spcBef>
              <a:spcAft>
                <a:spcPts val="0"/>
              </a:spcAft>
              <a:buClr>
                <a:schemeClr val="dk1"/>
              </a:buClr>
              <a:buSzPts val="2000"/>
            </a:pPr>
            <a:r>
              <a:rPr lang="ar-SA" sz="28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6- بالنسبة للأخصائيين </a:t>
            </a:r>
            <a:r>
              <a:rPr lang="ar-SA" sz="2800" b="1" dirty="0" err="1">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الإجتماعيين</a:t>
            </a:r>
            <a:r>
              <a:rPr lang="ar-SA" sz="28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 :</a:t>
            </a:r>
          </a:p>
          <a:p>
            <a:pPr marR="0" lvl="0" algn="just" rtl="1">
              <a:spcBef>
                <a:spcPts val="0"/>
              </a:spcBef>
              <a:spcAft>
                <a:spcPts val="0"/>
              </a:spcAft>
              <a:buClr>
                <a:schemeClr val="dk1"/>
              </a:buClr>
              <a:buSzPts val="2000"/>
            </a:pPr>
            <a:r>
              <a:rPr lang="ar-SA" sz="28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 </a:t>
            </a:r>
            <a:r>
              <a:rPr lang="ar-SA" sz="160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فهم المشكلات الاجتماعية وثيقة الصلة بتكوين ونمو الشخصية والعوامل المحددة.</a:t>
            </a:r>
          </a:p>
          <a:p>
            <a:pPr marR="0" lvl="0" algn="just" rtl="1">
              <a:spcBef>
                <a:spcPts val="0"/>
              </a:spcBef>
              <a:spcAft>
                <a:spcPts val="0"/>
              </a:spcAft>
              <a:buClr>
                <a:schemeClr val="dk1"/>
              </a:buClr>
              <a:buSzPts val="2000"/>
            </a:pPr>
            <a:r>
              <a:rPr lang="ar-SA" sz="28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7- بالنسبة للمجتمع : </a:t>
            </a:r>
          </a:p>
          <a:p>
            <a:pPr marR="0" lvl="0" algn="just" rtl="1">
              <a:spcBef>
                <a:spcPts val="0"/>
              </a:spcBef>
              <a:spcAft>
                <a:spcPts val="0"/>
              </a:spcAft>
              <a:buClr>
                <a:schemeClr val="dk1"/>
              </a:buClr>
              <a:buSzPts val="2000"/>
            </a:pPr>
            <a:r>
              <a:rPr lang="ar-SA" sz="160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تفيد في فهم الفرد ونموه وتطور هذا النمو في المراحل المختلفة وتقدم المجتمع وكذلك تنمية الاستعدادات واثراء البيئة لزيادة الكفاية الإنتاجية .</a:t>
            </a:r>
          </a:p>
        </p:txBody>
      </p:sp>
    </p:spTree>
    <p:extLst>
      <p:ext uri="{BB962C8B-B14F-4D97-AF65-F5344CB8AC3E}">
        <p14:creationId xmlns:p14="http://schemas.microsoft.com/office/powerpoint/2010/main" val="3367063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تاريخ علم النفس وتطوره </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9773912" y="1249202"/>
            <a:ext cx="1005431" cy="818364"/>
          </a:xfrm>
          <a:prstGeom prst="rect">
            <a:avLst/>
          </a:prstGeom>
          <a:noFill/>
          <a:ln>
            <a:noFill/>
          </a:ln>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5">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6">
            <a:alphaModFix/>
          </a:blip>
          <a:srcRect/>
          <a:stretch/>
        </p:blipFill>
        <p:spPr>
          <a:xfrm>
            <a:off x="1156900" y="5481422"/>
            <a:ext cx="672980" cy="672980"/>
          </a:xfrm>
          <a:prstGeom prst="rect">
            <a:avLst/>
          </a:prstGeom>
          <a:noFill/>
          <a:ln>
            <a:noFill/>
          </a:ln>
        </p:spPr>
      </p:pic>
      <p:pic>
        <p:nvPicPr>
          <p:cNvPr id="1026" name="Picture 2" descr="حقائق لم تكن تعرفها عن إخناتون">
            <a:extLst>
              <a:ext uri="{FF2B5EF4-FFF2-40B4-BE49-F238E27FC236}">
                <a16:creationId xmlns:a16="http://schemas.microsoft.com/office/drawing/2014/main" id="{F36B78B8-49BB-B5A6-7535-A05099547F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4765" y="1822873"/>
            <a:ext cx="1583872" cy="2003598"/>
          </a:xfrm>
          <a:prstGeom prst="rect">
            <a:avLst/>
          </a:prstGeom>
          <a:noFill/>
          <a:extLst>
            <a:ext uri="{909E8E84-426E-40DD-AFC4-6F175D3DCCD1}">
              <a14:hiddenFill xmlns:a14="http://schemas.microsoft.com/office/drawing/2010/main">
                <a:solidFill>
                  <a:srgbClr val="FFFFFF"/>
                </a:solidFill>
              </a14:hiddenFill>
            </a:ext>
          </a:extLst>
        </p:spPr>
      </p:pic>
      <p:pic>
        <p:nvPicPr>
          <p:cNvPr id="3" name="Google Shape;345;p15">
            <a:extLst>
              <a:ext uri="{FF2B5EF4-FFF2-40B4-BE49-F238E27FC236}">
                <a16:creationId xmlns:a16="http://schemas.microsoft.com/office/drawing/2014/main" id="{868D85DF-F143-40C3-BD76-080BADA54F86}"/>
              </a:ext>
            </a:extLst>
          </p:cNvPr>
          <p:cNvPicPr preferRelativeResize="0"/>
          <p:nvPr/>
        </p:nvPicPr>
        <p:blipFill rotWithShape="1">
          <a:blip r:embed="rId8">
            <a:alphaModFix/>
          </a:blip>
          <a:srcRect/>
          <a:stretch/>
        </p:blipFill>
        <p:spPr>
          <a:xfrm>
            <a:off x="1876316" y="3367976"/>
            <a:ext cx="1024641" cy="916990"/>
          </a:xfrm>
          <a:prstGeom prst="rect">
            <a:avLst/>
          </a:prstGeom>
          <a:noFill/>
          <a:ln>
            <a:noFill/>
          </a:ln>
        </p:spPr>
      </p:pic>
      <p:pic>
        <p:nvPicPr>
          <p:cNvPr id="1028" name="Picture 4" descr="أفلاطون - ويكيبيديا">
            <a:extLst>
              <a:ext uri="{FF2B5EF4-FFF2-40B4-BE49-F238E27FC236}">
                <a16:creationId xmlns:a16="http://schemas.microsoft.com/office/drawing/2014/main" id="{E8A1DFDF-59AB-FEDB-8260-4FB6AD6BC5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91713" y="3826471"/>
            <a:ext cx="1750484" cy="2441465"/>
          </a:xfrm>
          <a:prstGeom prst="rect">
            <a:avLst/>
          </a:prstGeom>
          <a:noFill/>
          <a:extLst>
            <a:ext uri="{909E8E84-426E-40DD-AFC4-6F175D3DCCD1}">
              <a14:hiddenFill xmlns:a14="http://schemas.microsoft.com/office/drawing/2010/main">
                <a:solidFill>
                  <a:srgbClr val="FFFFFF"/>
                </a:solidFill>
              </a14:hiddenFill>
            </a:ext>
          </a:extLst>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10">
            <a:alphaModFix/>
          </a:blip>
          <a:srcRect/>
          <a:stretch/>
        </p:blipFill>
        <p:spPr>
          <a:xfrm rot="-1056612">
            <a:off x="4301633" y="5837969"/>
            <a:ext cx="881128" cy="859934"/>
          </a:xfrm>
          <a:prstGeom prst="rect">
            <a:avLst/>
          </a:prstGeom>
          <a:noFill/>
          <a:ln>
            <a:noFill/>
          </a:ln>
        </p:spPr>
      </p:pic>
      <p:sp>
        <p:nvSpPr>
          <p:cNvPr id="4" name="Google Shape;222;p6">
            <a:extLst>
              <a:ext uri="{FF2B5EF4-FFF2-40B4-BE49-F238E27FC236}">
                <a16:creationId xmlns:a16="http://schemas.microsoft.com/office/drawing/2014/main" id="{250A1DE8-B4DB-14B6-AADB-C0A25430BFDB}"/>
              </a:ext>
            </a:extLst>
          </p:cNvPr>
          <p:cNvSpPr txBox="1"/>
          <p:nvPr/>
        </p:nvSpPr>
        <p:spPr>
          <a:xfrm>
            <a:off x="1829880" y="2249278"/>
            <a:ext cx="9884851" cy="584735"/>
          </a:xfrm>
          <a:prstGeom prst="rect">
            <a:avLst/>
          </a:prstGeom>
          <a:noFill/>
          <a:ln>
            <a:noFill/>
          </a:ln>
        </p:spPr>
        <p:txBody>
          <a:bodyPr spcFirstLastPara="1" wrap="square" lIns="91425" tIns="45700" rIns="91425" bIns="45700" anchor="t" anchorCtr="0">
            <a:spAutoFit/>
          </a:bodyPr>
          <a:lstStyle/>
          <a:p>
            <a:pPr marR="0" lvl="0" algn="ctr" rtl="1">
              <a:spcBef>
                <a:spcPts val="0"/>
              </a:spcBef>
              <a:spcAft>
                <a:spcPts val="0"/>
              </a:spcAft>
              <a:buClr>
                <a:schemeClr val="dk1"/>
              </a:buClr>
              <a:buSzPts val="2000"/>
            </a:pP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تأثر علم النفس في مجال بحوثه بالكثير من التأملات والنظريات الفلسفية </a:t>
            </a:r>
          </a:p>
          <a:p>
            <a:pPr marR="0" lvl="0" algn="ctr" rtl="1">
              <a:spcBef>
                <a:spcPts val="0"/>
              </a:spcBef>
              <a:spcAft>
                <a:spcPts val="0"/>
              </a:spcAft>
              <a:buClr>
                <a:schemeClr val="dk1"/>
              </a:buClr>
              <a:buSzPts val="2000"/>
            </a:pP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وتأثر بفكر الفلاسفة ورجال الدين الذين تناولوا ظاهرة النمو وألقوا الضوء عليها</a:t>
            </a:r>
            <a:endParaRPr lang="ar-SA" sz="160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endParaRPr>
          </a:p>
        </p:txBody>
      </p:sp>
      <p:sp>
        <p:nvSpPr>
          <p:cNvPr id="5" name="Google Shape;222;p6">
            <a:extLst>
              <a:ext uri="{FF2B5EF4-FFF2-40B4-BE49-F238E27FC236}">
                <a16:creationId xmlns:a16="http://schemas.microsoft.com/office/drawing/2014/main" id="{672178E8-9F83-2893-3221-B643B57C7243}"/>
              </a:ext>
            </a:extLst>
          </p:cNvPr>
          <p:cNvSpPr txBox="1"/>
          <p:nvPr/>
        </p:nvSpPr>
        <p:spPr>
          <a:xfrm>
            <a:off x="4562671" y="3579521"/>
            <a:ext cx="7772400" cy="2308284"/>
          </a:xfrm>
          <a:prstGeom prst="rect">
            <a:avLst/>
          </a:prstGeom>
          <a:noFill/>
          <a:ln>
            <a:noFill/>
          </a:ln>
        </p:spPr>
        <p:txBody>
          <a:bodyPr spcFirstLastPara="1" wrap="square" lIns="91425" tIns="45700" rIns="91425" bIns="45700" anchor="t" anchorCtr="0">
            <a:spAutoFit/>
          </a:bodyPr>
          <a:lstStyle/>
          <a:p>
            <a:pPr marR="0" lvl="0" algn="ctr" rtl="1">
              <a:spcBef>
                <a:spcPts val="0"/>
              </a:spcBef>
              <a:spcAft>
                <a:spcPts val="0"/>
              </a:spcAft>
              <a:buClr>
                <a:schemeClr val="dk1"/>
              </a:buClr>
              <a:buSzPts val="2000"/>
            </a:pPr>
            <a:r>
              <a:rPr lang="ar-SA" sz="1600" b="1" u="sng"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اخناتون</a:t>
            </a:r>
            <a:r>
              <a:rPr lang="ar-SA" sz="160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 حاول أن يصور حياة الجنين في تطورها في مرحلة </a:t>
            </a:r>
            <a:r>
              <a:rPr lang="ar-SA" sz="1600" dirty="0" err="1">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ماقبل</a:t>
            </a:r>
            <a:r>
              <a:rPr lang="ar-SA" sz="160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 الميلاد</a:t>
            </a:r>
          </a:p>
          <a:p>
            <a:pPr marR="0" lvl="0" algn="ctr" rtl="1">
              <a:spcBef>
                <a:spcPts val="0"/>
              </a:spcBef>
              <a:spcAft>
                <a:spcPts val="0"/>
              </a:spcAft>
              <a:buClr>
                <a:schemeClr val="dk1"/>
              </a:buClr>
              <a:buSzPts val="2000"/>
            </a:pPr>
            <a:r>
              <a:rPr lang="ar-SA" sz="1600" b="1" u="sng"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افلاطون</a:t>
            </a:r>
            <a:r>
              <a:rPr lang="ar-SA" sz="160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 يذكر لنا أشياء عن التكاثر ومبادئ النمو عند الطفل </a:t>
            </a:r>
          </a:p>
          <a:p>
            <a:pPr marR="0" lvl="0" algn="ctr" rtl="1">
              <a:spcBef>
                <a:spcPts val="0"/>
              </a:spcBef>
              <a:spcAft>
                <a:spcPts val="0"/>
              </a:spcAft>
              <a:buClr>
                <a:schemeClr val="dk1"/>
              </a:buClr>
              <a:buSzPts val="2000"/>
            </a:pPr>
            <a:r>
              <a:rPr lang="ar-SA" sz="1600" b="1" u="sng"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العرب</a:t>
            </a:r>
            <a:r>
              <a:rPr lang="ar-SA" sz="160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 تناولوا مراحل النمو وتتبع مظاهره </a:t>
            </a:r>
          </a:p>
          <a:p>
            <a:pPr marR="0" lvl="0" algn="ctr" rtl="1">
              <a:spcBef>
                <a:spcPts val="0"/>
              </a:spcBef>
              <a:spcAft>
                <a:spcPts val="0"/>
              </a:spcAft>
              <a:buClr>
                <a:schemeClr val="dk1"/>
              </a:buClr>
              <a:buSzPts val="2000"/>
            </a:pPr>
            <a:r>
              <a:rPr lang="ar-SA" sz="1600" b="1" u="sng"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جون لوك </a:t>
            </a:r>
            <a:r>
              <a:rPr lang="ar-SA" sz="160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ذكر الكثير من عادات الطفل وكيفية تكوينها ودوافعه وأنواعها </a:t>
            </a:r>
          </a:p>
          <a:p>
            <a:pPr marR="0" lvl="0" algn="ctr" rtl="1">
              <a:spcBef>
                <a:spcPts val="0"/>
              </a:spcBef>
              <a:spcAft>
                <a:spcPts val="0"/>
              </a:spcAft>
              <a:buClr>
                <a:schemeClr val="dk1"/>
              </a:buClr>
              <a:buSzPts val="2000"/>
            </a:pPr>
            <a:r>
              <a:rPr lang="ar-SA" sz="1600" b="1" u="sng"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جان جاك روسو </a:t>
            </a:r>
            <a:r>
              <a:rPr lang="ar-SA" sz="160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نادى بإعطاء الطفل حرية مطلقة للتعبير </a:t>
            </a:r>
          </a:p>
          <a:p>
            <a:pPr marR="0" lvl="0" algn="ctr" rtl="1">
              <a:spcBef>
                <a:spcPts val="0"/>
              </a:spcBef>
              <a:spcAft>
                <a:spcPts val="0"/>
              </a:spcAft>
              <a:buClr>
                <a:schemeClr val="dk1"/>
              </a:buClr>
              <a:buSzPts val="2000"/>
            </a:pPr>
            <a:r>
              <a:rPr lang="ar-SA" sz="1600" b="1" u="sng"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فروبل</a:t>
            </a:r>
            <a:r>
              <a:rPr lang="ar-SA" sz="160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 المؤسس الأول لرياض الأطفال في شكلها الحديث</a:t>
            </a:r>
          </a:p>
          <a:p>
            <a:pPr marR="0" lvl="0" algn="ctr" rtl="1">
              <a:spcBef>
                <a:spcPts val="0"/>
              </a:spcBef>
              <a:spcAft>
                <a:spcPts val="0"/>
              </a:spcAft>
              <a:buClr>
                <a:schemeClr val="dk1"/>
              </a:buClr>
              <a:buSzPts val="2000"/>
            </a:pPr>
            <a:r>
              <a:rPr lang="ar-SA" sz="1600" b="1" u="sng"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تشارلز داروين </a:t>
            </a:r>
            <a:r>
              <a:rPr lang="ar-SA" sz="160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عرف بنظريته في النشوء والارتقاء في اصل الأنواع</a:t>
            </a:r>
          </a:p>
          <a:p>
            <a:pPr marR="0" lvl="0" algn="ctr" rtl="1">
              <a:spcBef>
                <a:spcPts val="0"/>
              </a:spcBef>
              <a:spcAft>
                <a:spcPts val="0"/>
              </a:spcAft>
              <a:buClr>
                <a:schemeClr val="dk1"/>
              </a:buClr>
              <a:buSzPts val="2000"/>
            </a:pPr>
            <a:r>
              <a:rPr lang="ar-SA" sz="1600" b="1" u="sng"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مندل</a:t>
            </a:r>
            <a:r>
              <a:rPr lang="ar-SA" sz="1600"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 قام بأبحاثه حول قوانين الوراثة مما فتح آفاقاً جديدة في دراسة التكوين النفسي عند الإنسان</a:t>
            </a:r>
          </a:p>
        </p:txBody>
      </p:sp>
    </p:spTree>
    <p:extLst>
      <p:ext uri="{BB962C8B-B14F-4D97-AF65-F5344CB8AC3E}">
        <p14:creationId xmlns:p14="http://schemas.microsoft.com/office/powerpoint/2010/main" val="971303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مناهج البحث في علم 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479082" y="2216806"/>
            <a:ext cx="1005431" cy="818364"/>
          </a:xfrm>
          <a:prstGeom prst="rect">
            <a:avLst/>
          </a:prstGeom>
          <a:noFill/>
          <a:ln>
            <a:noFill/>
          </a:ln>
        </p:spPr>
      </p:pic>
      <p:pic>
        <p:nvPicPr>
          <p:cNvPr id="1026" name="Picture 2" descr="تعريف علم نفس النمو - موضوع">
            <a:extLst>
              <a:ext uri="{FF2B5EF4-FFF2-40B4-BE49-F238E27FC236}">
                <a16:creationId xmlns:a16="http://schemas.microsoft.com/office/drawing/2014/main" id="{E0660571-F121-6581-DB0C-60CCA76BE3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1328" y="4407646"/>
            <a:ext cx="3105150" cy="14763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6">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7">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8">
            <a:alphaModFix/>
          </a:blip>
          <a:srcRect/>
          <a:stretch/>
        </p:blipFill>
        <p:spPr>
          <a:xfrm rot="-1056612">
            <a:off x="10785914" y="5454053"/>
            <a:ext cx="881128" cy="859934"/>
          </a:xfrm>
          <a:prstGeom prst="rect">
            <a:avLst/>
          </a:prstGeom>
          <a:noFill/>
          <a:ln>
            <a:noFill/>
          </a:ln>
        </p:spPr>
      </p:pic>
      <p:graphicFrame>
        <p:nvGraphicFramePr>
          <p:cNvPr id="4" name="رسم تخطيطي 3">
            <a:extLst>
              <a:ext uri="{FF2B5EF4-FFF2-40B4-BE49-F238E27FC236}">
                <a16:creationId xmlns:a16="http://schemas.microsoft.com/office/drawing/2014/main" id="{DFD0A9C5-8884-7FB8-1D95-A600B7BADD59}"/>
              </a:ext>
            </a:extLst>
          </p:cNvPr>
          <p:cNvGraphicFramePr/>
          <p:nvPr>
            <p:extLst>
              <p:ext uri="{D42A27DB-BD31-4B8C-83A1-F6EECF244321}">
                <p14:modId xmlns:p14="http://schemas.microsoft.com/office/powerpoint/2010/main" val="279585179"/>
              </p:ext>
            </p:extLst>
          </p:nvPr>
        </p:nvGraphicFramePr>
        <p:xfrm>
          <a:off x="1380931" y="2084226"/>
          <a:ext cx="6740397" cy="405410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430990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4"/>
          <p:cNvPicPr preferRelativeResize="0"/>
          <p:nvPr/>
        </p:nvPicPr>
        <p:blipFill rotWithShape="1">
          <a:blip r:embed="rId3">
            <a:alphaModFix/>
          </a:blip>
          <a:srcRect/>
          <a:stretch/>
        </p:blipFill>
        <p:spPr>
          <a:xfrm>
            <a:off x="5503255" y="3713307"/>
            <a:ext cx="5992050" cy="2046066"/>
          </a:xfrm>
          <a:prstGeom prst="rect">
            <a:avLst/>
          </a:prstGeom>
          <a:noFill/>
          <a:ln>
            <a:noFill/>
          </a:ln>
        </p:spPr>
      </p:pic>
      <p:grpSp>
        <p:nvGrpSpPr>
          <p:cNvPr id="173" name="Google Shape;173;p4"/>
          <p:cNvGrpSpPr/>
          <p:nvPr/>
        </p:nvGrpSpPr>
        <p:grpSpPr>
          <a:xfrm>
            <a:off x="1729432" y="578778"/>
            <a:ext cx="3932046" cy="4038611"/>
            <a:chOff x="1729432" y="578778"/>
            <a:chExt cx="3932046" cy="4038611"/>
          </a:xfrm>
        </p:grpSpPr>
        <p:sp>
          <p:nvSpPr>
            <p:cNvPr id="174" name="Google Shape;174;p4"/>
            <p:cNvSpPr/>
            <p:nvPr/>
          </p:nvSpPr>
          <p:spPr>
            <a:xfrm>
              <a:off x="1729432" y="578778"/>
              <a:ext cx="3932046" cy="4038611"/>
            </a:xfrm>
            <a:custGeom>
              <a:avLst/>
              <a:gdLst/>
              <a:ahLst/>
              <a:cxnLst/>
              <a:rect l="l" t="t" r="r" b="b"/>
              <a:pathLst>
                <a:path w="3932046" h="4038611" extrusionOk="0">
                  <a:moveTo>
                    <a:pt x="304959" y="1019515"/>
                  </a:moveTo>
                  <a:cubicBezTo>
                    <a:pt x="344546" y="963495"/>
                    <a:pt x="374423" y="926149"/>
                    <a:pt x="387121" y="912704"/>
                  </a:cubicBezTo>
                  <a:cubicBezTo>
                    <a:pt x="472271" y="836517"/>
                    <a:pt x="704566" y="1273471"/>
                    <a:pt x="711288" y="1330984"/>
                  </a:cubicBezTo>
                  <a:cubicBezTo>
                    <a:pt x="715770" y="1372065"/>
                    <a:pt x="684399" y="1416881"/>
                    <a:pt x="659750" y="1454974"/>
                  </a:cubicBezTo>
                  <a:cubicBezTo>
                    <a:pt x="442394" y="1788104"/>
                    <a:pt x="428949" y="2552212"/>
                    <a:pt x="828556" y="2996635"/>
                  </a:cubicBezTo>
                  <a:cubicBezTo>
                    <a:pt x="831544" y="3020536"/>
                    <a:pt x="902502" y="3036222"/>
                    <a:pt x="897273" y="3054895"/>
                  </a:cubicBezTo>
                  <a:cubicBezTo>
                    <a:pt x="897273" y="3060871"/>
                    <a:pt x="924163" y="3092242"/>
                    <a:pt x="971966" y="3143033"/>
                  </a:cubicBezTo>
                  <a:cubicBezTo>
                    <a:pt x="1478384" y="3573264"/>
                    <a:pt x="2081902" y="3602394"/>
                    <a:pt x="2520350" y="3414168"/>
                  </a:cubicBezTo>
                  <a:cubicBezTo>
                    <a:pt x="2793725" y="3296900"/>
                    <a:pt x="2953568" y="3115396"/>
                    <a:pt x="3012576" y="3057136"/>
                  </a:cubicBezTo>
                  <a:cubicBezTo>
                    <a:pt x="3072330" y="2984684"/>
                    <a:pt x="3057391" y="3002610"/>
                    <a:pt x="3087268" y="2967505"/>
                  </a:cubicBezTo>
                  <a:cubicBezTo>
                    <a:pt x="3198561" y="2809903"/>
                    <a:pt x="3164949" y="2851731"/>
                    <a:pt x="3204536" y="2791229"/>
                  </a:cubicBezTo>
                  <a:cubicBezTo>
                    <a:pt x="3218728" y="2768822"/>
                    <a:pt x="3233666" y="2739691"/>
                    <a:pt x="3253086" y="2725500"/>
                  </a:cubicBezTo>
                  <a:cubicBezTo>
                    <a:pt x="3265037" y="2716537"/>
                    <a:pt x="3275494" y="2694876"/>
                    <a:pt x="3282964" y="2681431"/>
                  </a:cubicBezTo>
                  <a:cubicBezTo>
                    <a:pt x="3298649" y="2652301"/>
                    <a:pt x="3349440" y="2505156"/>
                    <a:pt x="3390521" y="2349795"/>
                  </a:cubicBezTo>
                  <a:cubicBezTo>
                    <a:pt x="3403966" y="2300497"/>
                    <a:pt x="3430108" y="2175760"/>
                    <a:pt x="3430108" y="1990522"/>
                  </a:cubicBezTo>
                  <a:cubicBezTo>
                    <a:pt x="3430855" y="1575230"/>
                    <a:pt x="3248605" y="1374306"/>
                    <a:pt x="3085775" y="1112134"/>
                  </a:cubicBezTo>
                  <a:cubicBezTo>
                    <a:pt x="2866177" y="759584"/>
                    <a:pt x="2223072" y="444380"/>
                    <a:pt x="1883966" y="543722"/>
                  </a:cubicBezTo>
                  <a:cubicBezTo>
                    <a:pt x="1856330" y="551938"/>
                    <a:pt x="1834669" y="549697"/>
                    <a:pt x="1834669" y="540734"/>
                  </a:cubicBezTo>
                  <a:cubicBezTo>
                    <a:pt x="1556064" y="522807"/>
                    <a:pt x="1137784" y="719250"/>
                    <a:pt x="1137784" y="719250"/>
                  </a:cubicBezTo>
                  <a:cubicBezTo>
                    <a:pt x="1099691" y="696095"/>
                    <a:pt x="818846" y="960508"/>
                    <a:pt x="770295" y="1008311"/>
                  </a:cubicBezTo>
                  <a:cubicBezTo>
                    <a:pt x="732202" y="1045657"/>
                    <a:pt x="669460" y="1124085"/>
                    <a:pt x="635101" y="1168901"/>
                  </a:cubicBezTo>
                  <a:cubicBezTo>
                    <a:pt x="629126" y="1176370"/>
                    <a:pt x="531278" y="1317539"/>
                    <a:pt x="523062" y="1316792"/>
                  </a:cubicBezTo>
                  <a:cubicBezTo>
                    <a:pt x="422974" y="1305589"/>
                    <a:pt x="208605" y="1044164"/>
                    <a:pt x="215327" y="897019"/>
                  </a:cubicBezTo>
                  <a:cubicBezTo>
                    <a:pt x="218315" y="828301"/>
                    <a:pt x="301224" y="728960"/>
                    <a:pt x="348281" y="678169"/>
                  </a:cubicBezTo>
                  <a:cubicBezTo>
                    <a:pt x="526797" y="483220"/>
                    <a:pt x="771789" y="330100"/>
                    <a:pt x="1008566" y="218061"/>
                  </a:cubicBezTo>
                  <a:cubicBezTo>
                    <a:pt x="1224428" y="115731"/>
                    <a:pt x="1231897" y="109009"/>
                    <a:pt x="1343937" y="79879"/>
                  </a:cubicBezTo>
                  <a:cubicBezTo>
                    <a:pt x="1887701" y="-62038"/>
                    <a:pt x="2264900" y="-4524"/>
                    <a:pt x="2694384" y="171004"/>
                  </a:cubicBezTo>
                  <a:cubicBezTo>
                    <a:pt x="3080546" y="329353"/>
                    <a:pt x="3539160" y="750621"/>
                    <a:pt x="3787140" y="1225667"/>
                  </a:cubicBezTo>
                  <a:cubicBezTo>
                    <a:pt x="3787140" y="1242847"/>
                    <a:pt x="3797597" y="1266748"/>
                    <a:pt x="3811789" y="1296626"/>
                  </a:cubicBezTo>
                  <a:cubicBezTo>
                    <a:pt x="3968644" y="1622286"/>
                    <a:pt x="3899927" y="1558051"/>
                    <a:pt x="3919347" y="1757480"/>
                  </a:cubicBezTo>
                  <a:cubicBezTo>
                    <a:pt x="3936526" y="1935249"/>
                    <a:pt x="3931298" y="2238502"/>
                    <a:pt x="3931298" y="2238502"/>
                  </a:cubicBezTo>
                  <a:cubicBezTo>
                    <a:pt x="3935032" y="2257176"/>
                    <a:pt x="3910384" y="2395357"/>
                    <a:pt x="3906649" y="2414031"/>
                  </a:cubicBezTo>
                  <a:cubicBezTo>
                    <a:pt x="3902168" y="2439426"/>
                    <a:pt x="3867062" y="2574620"/>
                    <a:pt x="3850629" y="2620930"/>
                  </a:cubicBezTo>
                  <a:cubicBezTo>
                    <a:pt x="3457745" y="3740576"/>
                    <a:pt x="2462836" y="3971376"/>
                    <a:pt x="2389637" y="4007976"/>
                  </a:cubicBezTo>
                  <a:cubicBezTo>
                    <a:pt x="2121489" y="4027396"/>
                    <a:pt x="1694993" y="4127484"/>
                    <a:pt x="1033961" y="3815269"/>
                  </a:cubicBezTo>
                  <a:cubicBezTo>
                    <a:pt x="643317" y="3630030"/>
                    <a:pt x="478246" y="3421637"/>
                    <a:pt x="388615" y="3320055"/>
                  </a:cubicBezTo>
                  <a:cubicBezTo>
                    <a:pt x="62207" y="2947337"/>
                    <a:pt x="-251503" y="1937490"/>
                    <a:pt x="304959" y="1019515"/>
                  </a:cubicBezTo>
                  <a:close/>
                </a:path>
              </a:pathLst>
            </a:custGeom>
            <a:solidFill>
              <a:srgbClr val="FDD303">
                <a:alpha val="69803"/>
              </a:srgbClr>
            </a:solid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3F4964"/>
                </a:solidFill>
                <a:effectLst/>
                <a:uLnTx/>
                <a:uFillTx/>
                <a:latin typeface="Arial"/>
                <a:ea typeface="Arial"/>
                <a:cs typeface="Arial"/>
                <a:sym typeface="Arial"/>
              </a:endParaRPr>
            </a:p>
          </p:txBody>
        </p:sp>
        <p:sp>
          <p:nvSpPr>
            <p:cNvPr id="175" name="Google Shape;175;p4"/>
            <p:cNvSpPr/>
            <p:nvPr/>
          </p:nvSpPr>
          <p:spPr>
            <a:xfrm>
              <a:off x="1783403" y="723640"/>
              <a:ext cx="1585667" cy="1942608"/>
            </a:xfrm>
            <a:custGeom>
              <a:avLst/>
              <a:gdLst/>
              <a:ahLst/>
              <a:cxnLst/>
              <a:rect l="l" t="t" r="r" b="b"/>
              <a:pathLst>
                <a:path w="1585667" h="1942608" extrusionOk="0">
                  <a:moveTo>
                    <a:pt x="950112" y="266654"/>
                  </a:moveTo>
                  <a:cubicBezTo>
                    <a:pt x="988206" y="270388"/>
                    <a:pt x="1050201" y="203911"/>
                    <a:pt x="1107714" y="136688"/>
                  </a:cubicBezTo>
                  <a:cubicBezTo>
                    <a:pt x="1165975" y="69464"/>
                    <a:pt x="1219754" y="2241"/>
                    <a:pt x="1234692" y="0"/>
                  </a:cubicBezTo>
                  <a:cubicBezTo>
                    <a:pt x="1265316" y="3735"/>
                    <a:pt x="1545415" y="316698"/>
                    <a:pt x="1578279" y="370477"/>
                  </a:cubicBezTo>
                  <a:cubicBezTo>
                    <a:pt x="1590230" y="389897"/>
                    <a:pt x="1587989" y="396619"/>
                    <a:pt x="1569316" y="400354"/>
                  </a:cubicBezTo>
                  <a:cubicBezTo>
                    <a:pt x="1561100" y="401101"/>
                    <a:pt x="1542427" y="416786"/>
                    <a:pt x="1519272" y="440688"/>
                  </a:cubicBezTo>
                  <a:cubicBezTo>
                    <a:pt x="1461012" y="499695"/>
                    <a:pt x="1373621" y="608000"/>
                    <a:pt x="1340756" y="653562"/>
                  </a:cubicBezTo>
                  <a:cubicBezTo>
                    <a:pt x="1328058" y="648334"/>
                    <a:pt x="1352707" y="685680"/>
                    <a:pt x="1339262" y="677464"/>
                  </a:cubicBezTo>
                  <a:cubicBezTo>
                    <a:pt x="1298181" y="652816"/>
                    <a:pt x="1005385" y="1071096"/>
                    <a:pt x="976255" y="1109189"/>
                  </a:cubicBezTo>
                  <a:cubicBezTo>
                    <a:pt x="960569" y="1130103"/>
                    <a:pt x="953847" y="1099479"/>
                    <a:pt x="941896" y="1129356"/>
                  </a:cubicBezTo>
                  <a:cubicBezTo>
                    <a:pt x="916501" y="1192845"/>
                    <a:pt x="809690" y="1295921"/>
                    <a:pt x="798486" y="1349700"/>
                  </a:cubicBezTo>
                  <a:cubicBezTo>
                    <a:pt x="789523" y="1393022"/>
                    <a:pt x="784294" y="1398997"/>
                    <a:pt x="749189" y="1422152"/>
                  </a:cubicBezTo>
                  <a:cubicBezTo>
                    <a:pt x="713336" y="1445307"/>
                    <a:pt x="606525" y="1629051"/>
                    <a:pt x="619223" y="1664157"/>
                  </a:cubicBezTo>
                  <a:cubicBezTo>
                    <a:pt x="622958" y="1673120"/>
                    <a:pt x="617729" y="1675361"/>
                    <a:pt x="609513" y="1670879"/>
                  </a:cubicBezTo>
                  <a:cubicBezTo>
                    <a:pt x="609513" y="1670879"/>
                    <a:pt x="516894" y="1788147"/>
                    <a:pt x="512412" y="1786653"/>
                  </a:cubicBezTo>
                  <a:cubicBezTo>
                    <a:pt x="504196" y="1782918"/>
                    <a:pt x="497474" y="1784412"/>
                    <a:pt x="500461" y="1791135"/>
                  </a:cubicBezTo>
                  <a:cubicBezTo>
                    <a:pt x="503449" y="1802339"/>
                    <a:pt x="449670" y="1953218"/>
                    <a:pt x="424275" y="1942014"/>
                  </a:cubicBezTo>
                  <a:cubicBezTo>
                    <a:pt x="352569" y="1909896"/>
                    <a:pt x="76206" y="1729140"/>
                    <a:pt x="16452" y="1673120"/>
                  </a:cubicBezTo>
                  <a:cubicBezTo>
                    <a:pt x="-15666" y="1643243"/>
                    <a:pt x="4501" y="1617100"/>
                    <a:pt x="32137" y="1585729"/>
                  </a:cubicBezTo>
                  <a:cubicBezTo>
                    <a:pt x="60520" y="1554358"/>
                    <a:pt x="97120" y="1519253"/>
                    <a:pt x="99361" y="1468462"/>
                  </a:cubicBezTo>
                  <a:cubicBezTo>
                    <a:pt x="213641" y="1294427"/>
                    <a:pt x="234555" y="1266044"/>
                    <a:pt x="332402" y="1128609"/>
                  </a:cubicBezTo>
                  <a:lnTo>
                    <a:pt x="359292" y="1039724"/>
                  </a:lnTo>
                  <a:cubicBezTo>
                    <a:pt x="388422" y="1047941"/>
                    <a:pt x="354063" y="976983"/>
                    <a:pt x="409336" y="985946"/>
                  </a:cubicBezTo>
                  <a:cubicBezTo>
                    <a:pt x="431744" y="989680"/>
                    <a:pt x="477307" y="935901"/>
                    <a:pt x="469837" y="911253"/>
                  </a:cubicBezTo>
                  <a:cubicBezTo>
                    <a:pt x="467596" y="901543"/>
                    <a:pt x="530338" y="832078"/>
                    <a:pt x="593080" y="758879"/>
                  </a:cubicBezTo>
                  <a:cubicBezTo>
                    <a:pt x="655076" y="685680"/>
                    <a:pt x="717071" y="608747"/>
                    <a:pt x="707361" y="577376"/>
                  </a:cubicBezTo>
                  <a:cubicBezTo>
                    <a:pt x="778319" y="560196"/>
                    <a:pt x="891105" y="359273"/>
                    <a:pt x="950112" y="265907"/>
                  </a:cubicBezTo>
                  <a:close/>
                </a:path>
              </a:pathLst>
            </a:custGeom>
            <a:solidFill>
              <a:srgbClr val="FDD303">
                <a:alpha val="69803"/>
              </a:srgbClr>
            </a:solid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3F4964"/>
                </a:solidFill>
                <a:effectLst/>
                <a:uLnTx/>
                <a:uFillTx/>
                <a:latin typeface="Arial"/>
                <a:ea typeface="Arial"/>
                <a:cs typeface="Arial"/>
                <a:sym typeface="Arial"/>
              </a:endParaRPr>
            </a:p>
          </p:txBody>
        </p:sp>
        <p:sp>
          <p:nvSpPr>
            <p:cNvPr id="176" name="Google Shape;176;p4"/>
            <p:cNvSpPr/>
            <p:nvPr/>
          </p:nvSpPr>
          <p:spPr>
            <a:xfrm>
              <a:off x="1789068" y="789348"/>
              <a:ext cx="2179795" cy="2494103"/>
            </a:xfrm>
            <a:custGeom>
              <a:avLst/>
              <a:gdLst/>
              <a:ahLst/>
              <a:cxnLst/>
              <a:rect l="l" t="t" r="r" b="b"/>
              <a:pathLst>
                <a:path w="2179795" h="2494103" extrusionOk="0">
                  <a:moveTo>
                    <a:pt x="1454600" y="377968"/>
                  </a:moveTo>
                  <a:cubicBezTo>
                    <a:pt x="1539003" y="373486"/>
                    <a:pt x="1783249" y="11973"/>
                    <a:pt x="1818354" y="22"/>
                  </a:cubicBezTo>
                  <a:cubicBezTo>
                    <a:pt x="1853460" y="-2966"/>
                    <a:pt x="2143268" y="301781"/>
                    <a:pt x="2173892" y="360041"/>
                  </a:cubicBezTo>
                  <a:cubicBezTo>
                    <a:pt x="2185096" y="380955"/>
                    <a:pt x="2180615" y="389919"/>
                    <a:pt x="2158207" y="399629"/>
                  </a:cubicBezTo>
                  <a:cubicBezTo>
                    <a:pt x="2120113" y="413073"/>
                    <a:pt x="1838521" y="773093"/>
                    <a:pt x="1838521" y="773093"/>
                  </a:cubicBezTo>
                  <a:cubicBezTo>
                    <a:pt x="1824330" y="768611"/>
                    <a:pt x="1845244" y="811186"/>
                    <a:pt x="1831052" y="802970"/>
                  </a:cubicBezTo>
                  <a:cubicBezTo>
                    <a:pt x="1795946" y="786538"/>
                    <a:pt x="1332104" y="1362419"/>
                    <a:pt x="1291023" y="1410223"/>
                  </a:cubicBezTo>
                  <a:cubicBezTo>
                    <a:pt x="1266374" y="1439353"/>
                    <a:pt x="1267121" y="1400513"/>
                    <a:pt x="1244713" y="1440100"/>
                  </a:cubicBezTo>
                  <a:cubicBezTo>
                    <a:pt x="1194669" y="1523756"/>
                    <a:pt x="1038561" y="1664926"/>
                    <a:pt x="1006443" y="1732896"/>
                  </a:cubicBezTo>
                  <a:cubicBezTo>
                    <a:pt x="981794" y="1788169"/>
                    <a:pt x="973578" y="1797879"/>
                    <a:pt x="923534" y="1828503"/>
                  </a:cubicBezTo>
                  <a:cubicBezTo>
                    <a:pt x="874236" y="1861368"/>
                    <a:pt x="683770" y="2097397"/>
                    <a:pt x="682276" y="2142213"/>
                  </a:cubicBezTo>
                  <a:cubicBezTo>
                    <a:pt x="682276" y="2153417"/>
                    <a:pt x="676300" y="2156405"/>
                    <a:pt x="668831" y="2150429"/>
                  </a:cubicBezTo>
                  <a:cubicBezTo>
                    <a:pt x="667337" y="2148935"/>
                    <a:pt x="517204" y="2302056"/>
                    <a:pt x="511229" y="2297574"/>
                  </a:cubicBezTo>
                  <a:cubicBezTo>
                    <a:pt x="503013" y="2292345"/>
                    <a:pt x="495543" y="2294586"/>
                    <a:pt x="496290" y="2303549"/>
                  </a:cubicBezTo>
                  <a:cubicBezTo>
                    <a:pt x="496290" y="2317741"/>
                    <a:pt x="368566" y="2508208"/>
                    <a:pt x="345411" y="2493269"/>
                  </a:cubicBezTo>
                  <a:cubicBezTo>
                    <a:pt x="278934" y="2450694"/>
                    <a:pt x="50374" y="2210930"/>
                    <a:pt x="7799" y="2138478"/>
                  </a:cubicBezTo>
                  <a:cubicBezTo>
                    <a:pt x="-38511" y="2062292"/>
                    <a:pt x="134777" y="2016729"/>
                    <a:pt x="176605" y="1894233"/>
                  </a:cubicBezTo>
                  <a:lnTo>
                    <a:pt x="550069" y="1482675"/>
                  </a:lnTo>
                  <a:lnTo>
                    <a:pt x="606836" y="1374370"/>
                  </a:lnTo>
                  <a:cubicBezTo>
                    <a:pt x="637460" y="1382587"/>
                    <a:pt x="619534" y="1298184"/>
                    <a:pt x="679288" y="1307147"/>
                  </a:cubicBezTo>
                  <a:cubicBezTo>
                    <a:pt x="703190" y="1310135"/>
                    <a:pt x="769666" y="1242911"/>
                    <a:pt x="768172" y="1213781"/>
                  </a:cubicBezTo>
                  <a:cubicBezTo>
                    <a:pt x="768172" y="1189879"/>
                    <a:pt x="1127445" y="860484"/>
                    <a:pt x="1119229" y="787284"/>
                  </a:cubicBezTo>
                  <a:cubicBezTo>
                    <a:pt x="1214836" y="752926"/>
                    <a:pt x="1407543" y="445191"/>
                    <a:pt x="1455347" y="376474"/>
                  </a:cubicBezTo>
                  <a:close/>
                </a:path>
              </a:pathLst>
            </a:custGeom>
            <a:solidFill>
              <a:srgbClr val="FDD303">
                <a:alpha val="69803"/>
              </a:srgbClr>
            </a:solid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3F4964"/>
                </a:solidFill>
                <a:effectLst/>
                <a:uLnTx/>
                <a:uFillTx/>
                <a:latin typeface="Arial"/>
                <a:ea typeface="Arial"/>
                <a:cs typeface="Arial"/>
                <a:sym typeface="Arial"/>
              </a:endParaRPr>
            </a:p>
          </p:txBody>
        </p:sp>
        <p:sp>
          <p:nvSpPr>
            <p:cNvPr id="177" name="Google Shape;177;p4"/>
            <p:cNvSpPr/>
            <p:nvPr/>
          </p:nvSpPr>
          <p:spPr>
            <a:xfrm>
              <a:off x="2155120" y="1003716"/>
              <a:ext cx="2196171" cy="2503813"/>
            </a:xfrm>
            <a:custGeom>
              <a:avLst/>
              <a:gdLst/>
              <a:ahLst/>
              <a:cxnLst/>
              <a:rect l="l" t="t" r="r" b="b"/>
              <a:pathLst>
                <a:path w="2196171" h="2503813" extrusionOk="0">
                  <a:moveTo>
                    <a:pt x="1469482" y="378715"/>
                  </a:moveTo>
                  <a:cubicBezTo>
                    <a:pt x="1554632" y="374233"/>
                    <a:pt x="1801118" y="11226"/>
                    <a:pt x="1836224" y="22"/>
                  </a:cubicBezTo>
                  <a:cubicBezTo>
                    <a:pt x="1872076" y="-2966"/>
                    <a:pt x="2160391" y="303275"/>
                    <a:pt x="2190268" y="361535"/>
                  </a:cubicBezTo>
                  <a:cubicBezTo>
                    <a:pt x="2201472" y="382449"/>
                    <a:pt x="2196991" y="391412"/>
                    <a:pt x="2174583" y="401122"/>
                  </a:cubicBezTo>
                  <a:cubicBezTo>
                    <a:pt x="2135742" y="414567"/>
                    <a:pt x="1851909" y="776080"/>
                    <a:pt x="1851909" y="776080"/>
                  </a:cubicBezTo>
                  <a:cubicBezTo>
                    <a:pt x="1837718" y="771599"/>
                    <a:pt x="1858632" y="814174"/>
                    <a:pt x="1844440" y="805958"/>
                  </a:cubicBezTo>
                  <a:cubicBezTo>
                    <a:pt x="1809334" y="789525"/>
                    <a:pt x="1341010" y="1367648"/>
                    <a:pt x="1299182" y="1415451"/>
                  </a:cubicBezTo>
                  <a:cubicBezTo>
                    <a:pt x="1273787" y="1444582"/>
                    <a:pt x="1275280" y="1405741"/>
                    <a:pt x="1252126" y="1445329"/>
                  </a:cubicBezTo>
                  <a:cubicBezTo>
                    <a:pt x="1201335" y="1528984"/>
                    <a:pt x="1043733" y="1670901"/>
                    <a:pt x="1011615" y="1739618"/>
                  </a:cubicBezTo>
                  <a:cubicBezTo>
                    <a:pt x="986219" y="1794891"/>
                    <a:pt x="978003" y="1804601"/>
                    <a:pt x="927959" y="1835972"/>
                  </a:cubicBezTo>
                  <a:cubicBezTo>
                    <a:pt x="878661" y="1868837"/>
                    <a:pt x="685954" y="2105613"/>
                    <a:pt x="684460" y="2150429"/>
                  </a:cubicBezTo>
                  <a:cubicBezTo>
                    <a:pt x="684460" y="2161633"/>
                    <a:pt x="678484" y="2164621"/>
                    <a:pt x="671015" y="2158645"/>
                  </a:cubicBezTo>
                  <a:cubicBezTo>
                    <a:pt x="669521" y="2157151"/>
                    <a:pt x="517895" y="2310272"/>
                    <a:pt x="511919" y="2306537"/>
                  </a:cubicBezTo>
                  <a:cubicBezTo>
                    <a:pt x="503703" y="2301309"/>
                    <a:pt x="496234" y="2303549"/>
                    <a:pt x="496981" y="2312513"/>
                  </a:cubicBezTo>
                  <a:cubicBezTo>
                    <a:pt x="496981" y="2327451"/>
                    <a:pt x="367762" y="2517918"/>
                    <a:pt x="344607" y="2502979"/>
                  </a:cubicBezTo>
                  <a:cubicBezTo>
                    <a:pt x="278131" y="2460404"/>
                    <a:pt x="51064" y="2219893"/>
                    <a:pt x="7742" y="2147441"/>
                  </a:cubicBezTo>
                  <a:cubicBezTo>
                    <a:pt x="-38567" y="2071254"/>
                    <a:pt x="136214" y="2024945"/>
                    <a:pt x="178789" y="1902449"/>
                  </a:cubicBezTo>
                  <a:lnTo>
                    <a:pt x="555988" y="1489397"/>
                  </a:lnTo>
                  <a:lnTo>
                    <a:pt x="613502" y="1380346"/>
                  </a:lnTo>
                  <a:cubicBezTo>
                    <a:pt x="644126" y="1388562"/>
                    <a:pt x="626946" y="1303412"/>
                    <a:pt x="685954" y="1313122"/>
                  </a:cubicBezTo>
                  <a:cubicBezTo>
                    <a:pt x="709855" y="1316110"/>
                    <a:pt x="777079" y="1248139"/>
                    <a:pt x="775585" y="1219009"/>
                  </a:cubicBezTo>
                  <a:cubicBezTo>
                    <a:pt x="775585" y="1195107"/>
                    <a:pt x="1138593" y="864965"/>
                    <a:pt x="1129629" y="791019"/>
                  </a:cubicBezTo>
                  <a:cubicBezTo>
                    <a:pt x="1225983" y="756660"/>
                    <a:pt x="1420931" y="448179"/>
                    <a:pt x="1469482" y="378715"/>
                  </a:cubicBezTo>
                  <a:close/>
                </a:path>
              </a:pathLst>
            </a:custGeom>
            <a:solidFill>
              <a:srgbClr val="FDD303">
                <a:alpha val="69803"/>
              </a:srgbClr>
            </a:solid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3F4964"/>
                </a:solidFill>
                <a:effectLst/>
                <a:uLnTx/>
                <a:uFillTx/>
                <a:latin typeface="Arial"/>
                <a:ea typeface="Arial"/>
                <a:cs typeface="Arial"/>
                <a:sym typeface="Arial"/>
              </a:endParaRPr>
            </a:p>
          </p:txBody>
        </p:sp>
        <p:sp>
          <p:nvSpPr>
            <p:cNvPr id="178" name="Google Shape;178;p4"/>
            <p:cNvSpPr/>
            <p:nvPr/>
          </p:nvSpPr>
          <p:spPr>
            <a:xfrm>
              <a:off x="2460002" y="1182968"/>
              <a:ext cx="2326903" cy="2600972"/>
            </a:xfrm>
            <a:custGeom>
              <a:avLst/>
              <a:gdLst/>
              <a:ahLst/>
              <a:cxnLst/>
              <a:rect l="l" t="t" r="r" b="b"/>
              <a:pathLst>
                <a:path w="2326903" h="2600972" extrusionOk="0">
                  <a:moveTo>
                    <a:pt x="1582133" y="395158"/>
                  </a:moveTo>
                  <a:cubicBezTo>
                    <a:pt x="1669524" y="389183"/>
                    <a:pt x="1938418" y="11984"/>
                    <a:pt x="1975018" y="33"/>
                  </a:cubicBezTo>
                  <a:cubicBezTo>
                    <a:pt x="2011617" y="-3702"/>
                    <a:pt x="2293209" y="309262"/>
                    <a:pt x="2321593" y="369016"/>
                  </a:cubicBezTo>
                  <a:cubicBezTo>
                    <a:pt x="2332050" y="390677"/>
                    <a:pt x="2327568" y="400387"/>
                    <a:pt x="2303666" y="410097"/>
                  </a:cubicBezTo>
                  <a:cubicBezTo>
                    <a:pt x="2263332" y="424289"/>
                    <a:pt x="1956344" y="800741"/>
                    <a:pt x="1956344" y="800741"/>
                  </a:cubicBezTo>
                  <a:cubicBezTo>
                    <a:pt x="1942153" y="797006"/>
                    <a:pt x="1961573" y="839581"/>
                    <a:pt x="1947381" y="832112"/>
                  </a:cubicBezTo>
                  <a:cubicBezTo>
                    <a:pt x="1912276" y="815679"/>
                    <a:pt x="1406605" y="1417704"/>
                    <a:pt x="1361789" y="1467748"/>
                  </a:cubicBezTo>
                  <a:cubicBezTo>
                    <a:pt x="1334900" y="1498372"/>
                    <a:pt x="1337887" y="1458038"/>
                    <a:pt x="1312492" y="1499119"/>
                  </a:cubicBezTo>
                  <a:cubicBezTo>
                    <a:pt x="1257219" y="1586509"/>
                    <a:pt x="1089160" y="1734401"/>
                    <a:pt x="1053308" y="1805359"/>
                  </a:cubicBezTo>
                  <a:cubicBezTo>
                    <a:pt x="1024924" y="1862873"/>
                    <a:pt x="1015961" y="1872583"/>
                    <a:pt x="963676" y="1905448"/>
                  </a:cubicBezTo>
                  <a:cubicBezTo>
                    <a:pt x="911391" y="1939807"/>
                    <a:pt x="703745" y="2186293"/>
                    <a:pt x="700010" y="2232603"/>
                  </a:cubicBezTo>
                  <a:cubicBezTo>
                    <a:pt x="700010" y="2244553"/>
                    <a:pt x="692541" y="2247541"/>
                    <a:pt x="685819" y="2241566"/>
                  </a:cubicBezTo>
                  <a:cubicBezTo>
                    <a:pt x="684325" y="2240072"/>
                    <a:pt x="522241" y="2399915"/>
                    <a:pt x="516266" y="2396180"/>
                  </a:cubicBezTo>
                  <a:cubicBezTo>
                    <a:pt x="508050" y="2390951"/>
                    <a:pt x="499833" y="2393192"/>
                    <a:pt x="500580" y="2402155"/>
                  </a:cubicBezTo>
                  <a:cubicBezTo>
                    <a:pt x="499833" y="2417094"/>
                    <a:pt x="358664" y="2615777"/>
                    <a:pt x="335509" y="2600092"/>
                  </a:cubicBezTo>
                  <a:cubicBezTo>
                    <a:pt x="269779" y="2556770"/>
                    <a:pt x="47195" y="2311030"/>
                    <a:pt x="6860" y="2237084"/>
                  </a:cubicBezTo>
                  <a:cubicBezTo>
                    <a:pt x="-37208" y="2158657"/>
                    <a:pt x="143548" y="2109360"/>
                    <a:pt x="192846" y="1982382"/>
                  </a:cubicBezTo>
                  <a:lnTo>
                    <a:pt x="597681" y="1551404"/>
                  </a:lnTo>
                  <a:lnTo>
                    <a:pt x="661170" y="1437871"/>
                  </a:lnTo>
                  <a:cubicBezTo>
                    <a:pt x="691794" y="1446087"/>
                    <a:pt x="678349" y="1358696"/>
                    <a:pt x="738851" y="1367659"/>
                  </a:cubicBezTo>
                  <a:cubicBezTo>
                    <a:pt x="763499" y="1370647"/>
                    <a:pt x="835204" y="1299689"/>
                    <a:pt x="835204" y="1269812"/>
                  </a:cubicBezTo>
                  <a:cubicBezTo>
                    <a:pt x="836698" y="1245163"/>
                    <a:pt x="1222860" y="900082"/>
                    <a:pt x="1217632" y="823895"/>
                  </a:cubicBezTo>
                  <a:cubicBezTo>
                    <a:pt x="1317720" y="787296"/>
                    <a:pt x="1531342" y="466117"/>
                    <a:pt x="1583627" y="395158"/>
                  </a:cubicBezTo>
                  <a:close/>
                </a:path>
              </a:pathLst>
            </a:custGeom>
            <a:solidFill>
              <a:srgbClr val="FDD303">
                <a:alpha val="69803"/>
              </a:srgbClr>
            </a:solid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3F4964"/>
                </a:solidFill>
                <a:effectLst/>
                <a:uLnTx/>
                <a:uFillTx/>
                <a:latin typeface="Arial"/>
                <a:ea typeface="Arial"/>
                <a:cs typeface="Arial"/>
                <a:sym typeface="Arial"/>
              </a:endParaRPr>
            </a:p>
          </p:txBody>
        </p:sp>
        <p:sp>
          <p:nvSpPr>
            <p:cNvPr id="179" name="Google Shape;179;p4"/>
            <p:cNvSpPr/>
            <p:nvPr/>
          </p:nvSpPr>
          <p:spPr>
            <a:xfrm>
              <a:off x="2487234" y="1351013"/>
              <a:ext cx="2507176" cy="2718964"/>
            </a:xfrm>
            <a:custGeom>
              <a:avLst/>
              <a:gdLst/>
              <a:ahLst/>
              <a:cxnLst/>
              <a:rect l="l" t="t" r="r" b="b"/>
              <a:pathLst>
                <a:path w="2507176" h="2718964" extrusionOk="0">
                  <a:moveTo>
                    <a:pt x="1738645" y="414592"/>
                  </a:moveTo>
                  <a:cubicBezTo>
                    <a:pt x="1829024" y="407122"/>
                    <a:pt x="2128542" y="12744"/>
                    <a:pt x="2166636" y="46"/>
                  </a:cubicBezTo>
                  <a:cubicBezTo>
                    <a:pt x="2204729" y="-4435"/>
                    <a:pt x="2477358" y="316744"/>
                    <a:pt x="2502754" y="378739"/>
                  </a:cubicBezTo>
                  <a:cubicBezTo>
                    <a:pt x="2512463" y="400400"/>
                    <a:pt x="2506488" y="410857"/>
                    <a:pt x="2481839" y="422061"/>
                  </a:cubicBezTo>
                  <a:cubicBezTo>
                    <a:pt x="2439264" y="437000"/>
                    <a:pt x="2100906" y="831378"/>
                    <a:pt x="2100906" y="831378"/>
                  </a:cubicBezTo>
                  <a:cubicBezTo>
                    <a:pt x="2086714" y="827643"/>
                    <a:pt x="2103894" y="871712"/>
                    <a:pt x="2089702" y="863496"/>
                  </a:cubicBezTo>
                  <a:cubicBezTo>
                    <a:pt x="2054596" y="846316"/>
                    <a:pt x="1497387" y="1477471"/>
                    <a:pt x="1448090" y="1529756"/>
                  </a:cubicBezTo>
                  <a:cubicBezTo>
                    <a:pt x="1418213" y="1561874"/>
                    <a:pt x="1424188" y="1520046"/>
                    <a:pt x="1395805" y="1563368"/>
                  </a:cubicBezTo>
                  <a:cubicBezTo>
                    <a:pt x="1333810" y="1654493"/>
                    <a:pt x="1151559" y="1809854"/>
                    <a:pt x="1110478" y="1884547"/>
                  </a:cubicBezTo>
                  <a:cubicBezTo>
                    <a:pt x="1077613" y="1944301"/>
                    <a:pt x="1067903" y="1954758"/>
                    <a:pt x="1011884" y="1989864"/>
                  </a:cubicBezTo>
                  <a:cubicBezTo>
                    <a:pt x="955864" y="2026464"/>
                    <a:pt x="727304" y="2284901"/>
                    <a:pt x="720582" y="2332704"/>
                  </a:cubicBezTo>
                  <a:cubicBezTo>
                    <a:pt x="719835" y="2345402"/>
                    <a:pt x="712365" y="2348390"/>
                    <a:pt x="705643" y="2341667"/>
                  </a:cubicBezTo>
                  <a:cubicBezTo>
                    <a:pt x="704149" y="2340173"/>
                    <a:pt x="527874" y="2508232"/>
                    <a:pt x="521898" y="2503751"/>
                  </a:cubicBezTo>
                  <a:cubicBezTo>
                    <a:pt x="513682" y="2498523"/>
                    <a:pt x="505466" y="2500763"/>
                    <a:pt x="505466" y="2510473"/>
                  </a:cubicBezTo>
                  <a:cubicBezTo>
                    <a:pt x="503225" y="2526159"/>
                    <a:pt x="346370" y="2733805"/>
                    <a:pt x="323962" y="2718119"/>
                  </a:cubicBezTo>
                  <a:cubicBezTo>
                    <a:pt x="258233" y="2674051"/>
                    <a:pt x="43117" y="2421589"/>
                    <a:pt x="5771" y="2345402"/>
                  </a:cubicBezTo>
                  <a:cubicBezTo>
                    <a:pt x="-35310" y="2264734"/>
                    <a:pt x="154410" y="2210955"/>
                    <a:pt x="212670" y="2078748"/>
                  </a:cubicBezTo>
                  <a:lnTo>
                    <a:pt x="654852" y="1626857"/>
                  </a:lnTo>
                  <a:lnTo>
                    <a:pt x="727304" y="1508842"/>
                  </a:lnTo>
                  <a:cubicBezTo>
                    <a:pt x="758675" y="1517058"/>
                    <a:pt x="749712" y="1426680"/>
                    <a:pt x="811707" y="1434896"/>
                  </a:cubicBezTo>
                  <a:cubicBezTo>
                    <a:pt x="837102" y="1437884"/>
                    <a:pt x="914783" y="1363191"/>
                    <a:pt x="916277" y="1331820"/>
                  </a:cubicBezTo>
                  <a:cubicBezTo>
                    <a:pt x="919265" y="1305678"/>
                    <a:pt x="1337545" y="943417"/>
                    <a:pt x="1336798" y="864990"/>
                  </a:cubicBezTo>
                  <a:cubicBezTo>
                    <a:pt x="1442115" y="826149"/>
                    <a:pt x="1681132" y="490032"/>
                    <a:pt x="1740139" y="415339"/>
                  </a:cubicBezTo>
                  <a:close/>
                </a:path>
              </a:pathLst>
            </a:custGeom>
            <a:solidFill>
              <a:srgbClr val="FDD303">
                <a:alpha val="69803"/>
              </a:srgbClr>
            </a:solid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3F4964"/>
                </a:solidFill>
                <a:effectLst/>
                <a:uLnTx/>
                <a:uFillTx/>
                <a:latin typeface="Arial"/>
                <a:ea typeface="Arial"/>
                <a:cs typeface="Arial"/>
                <a:sym typeface="Arial"/>
              </a:endParaRPr>
            </a:p>
          </p:txBody>
        </p:sp>
        <p:sp>
          <p:nvSpPr>
            <p:cNvPr id="180" name="Google Shape;180;p4"/>
            <p:cNvSpPr/>
            <p:nvPr/>
          </p:nvSpPr>
          <p:spPr>
            <a:xfrm>
              <a:off x="2906519" y="1678868"/>
              <a:ext cx="2257646" cy="2454389"/>
            </a:xfrm>
            <a:custGeom>
              <a:avLst/>
              <a:gdLst/>
              <a:ahLst/>
              <a:cxnLst/>
              <a:rect l="l" t="t" r="r" b="b"/>
              <a:pathLst>
                <a:path w="2257646" h="2454389" extrusionOk="0">
                  <a:moveTo>
                    <a:pt x="1530741" y="391483"/>
                  </a:moveTo>
                  <a:cubicBezTo>
                    <a:pt x="1572569" y="387749"/>
                    <a:pt x="1650996" y="294383"/>
                    <a:pt x="1721955" y="198776"/>
                  </a:cubicBezTo>
                  <a:cubicBezTo>
                    <a:pt x="1792913" y="103169"/>
                    <a:pt x="1854908" y="6068"/>
                    <a:pt x="1872087" y="93"/>
                  </a:cubicBezTo>
                  <a:cubicBezTo>
                    <a:pt x="1907193" y="-5883"/>
                    <a:pt x="2217168" y="278697"/>
                    <a:pt x="2250780" y="335464"/>
                  </a:cubicBezTo>
                  <a:cubicBezTo>
                    <a:pt x="2262731" y="355631"/>
                    <a:pt x="2259743" y="365341"/>
                    <a:pt x="2236589" y="377292"/>
                  </a:cubicBezTo>
                  <a:cubicBezTo>
                    <a:pt x="2207458" y="389990"/>
                    <a:pt x="1943792" y="750756"/>
                    <a:pt x="1925119" y="776152"/>
                  </a:cubicBezTo>
                  <a:cubicBezTo>
                    <a:pt x="1910928" y="772417"/>
                    <a:pt x="1932589" y="814245"/>
                    <a:pt x="1917650" y="806776"/>
                  </a:cubicBezTo>
                  <a:cubicBezTo>
                    <a:pt x="1899724" y="799306"/>
                    <a:pt x="1774987" y="946451"/>
                    <a:pt x="1645021" y="1098078"/>
                  </a:cubicBezTo>
                  <a:cubicBezTo>
                    <a:pt x="1515055" y="1249704"/>
                    <a:pt x="1379861" y="1406559"/>
                    <a:pt x="1357453" y="1430461"/>
                  </a:cubicBezTo>
                  <a:cubicBezTo>
                    <a:pt x="1330564" y="1459591"/>
                    <a:pt x="1334299" y="1420004"/>
                    <a:pt x="1308903" y="1459591"/>
                  </a:cubicBezTo>
                  <a:cubicBezTo>
                    <a:pt x="1254377" y="1543994"/>
                    <a:pt x="1085571" y="1679935"/>
                    <a:pt x="1047478" y="1747159"/>
                  </a:cubicBezTo>
                  <a:cubicBezTo>
                    <a:pt x="982495" y="1862932"/>
                    <a:pt x="1016107" y="1757616"/>
                    <a:pt x="800245" y="1983935"/>
                  </a:cubicBezTo>
                  <a:cubicBezTo>
                    <a:pt x="738249" y="2048918"/>
                    <a:pt x="681483" y="2116141"/>
                    <a:pt x="677748" y="2137802"/>
                  </a:cubicBezTo>
                  <a:cubicBezTo>
                    <a:pt x="677001" y="2149753"/>
                    <a:pt x="669532" y="2151994"/>
                    <a:pt x="663557" y="2144525"/>
                  </a:cubicBezTo>
                  <a:cubicBezTo>
                    <a:pt x="663557" y="2144525"/>
                    <a:pt x="490269" y="2281213"/>
                    <a:pt x="485041" y="2276731"/>
                  </a:cubicBezTo>
                  <a:cubicBezTo>
                    <a:pt x="477571" y="2270756"/>
                    <a:pt x="469355" y="2272250"/>
                    <a:pt x="469355" y="2280466"/>
                  </a:cubicBezTo>
                  <a:cubicBezTo>
                    <a:pt x="467861" y="2295404"/>
                    <a:pt x="309512" y="2471679"/>
                    <a:pt x="288599" y="2453006"/>
                  </a:cubicBezTo>
                  <a:cubicBezTo>
                    <a:pt x="229591" y="2401468"/>
                    <a:pt x="37630" y="2131080"/>
                    <a:pt x="4766" y="2054146"/>
                  </a:cubicBezTo>
                  <a:cubicBezTo>
                    <a:pt x="-13161" y="2013065"/>
                    <a:pt x="21945" y="1987670"/>
                    <a:pt x="69001" y="1957792"/>
                  </a:cubicBezTo>
                  <a:cubicBezTo>
                    <a:pt x="116058" y="1927915"/>
                    <a:pt x="174318" y="1892810"/>
                    <a:pt x="201955" y="1835296"/>
                  </a:cubicBezTo>
                  <a:cubicBezTo>
                    <a:pt x="366279" y="1690392"/>
                    <a:pt x="402132" y="1659021"/>
                    <a:pt x="610525" y="1464820"/>
                  </a:cubicBezTo>
                  <a:lnTo>
                    <a:pt x="674014" y="1360997"/>
                  </a:lnTo>
                  <a:cubicBezTo>
                    <a:pt x="703891" y="1371454"/>
                    <a:pt x="691193" y="1287051"/>
                    <a:pt x="749454" y="1299749"/>
                  </a:cubicBezTo>
                  <a:cubicBezTo>
                    <a:pt x="773355" y="1304977"/>
                    <a:pt x="842820" y="1241488"/>
                    <a:pt x="842820" y="1212358"/>
                  </a:cubicBezTo>
                  <a:cubicBezTo>
                    <a:pt x="842820" y="1200407"/>
                    <a:pt x="936933" y="1117498"/>
                    <a:pt x="1027311" y="1026373"/>
                  </a:cubicBezTo>
                  <a:cubicBezTo>
                    <a:pt x="1118436" y="935247"/>
                    <a:pt x="1206574" y="836653"/>
                    <a:pt x="1202839" y="800053"/>
                  </a:cubicBezTo>
                  <a:cubicBezTo>
                    <a:pt x="1307409" y="763454"/>
                    <a:pt x="1497876" y="439287"/>
                    <a:pt x="1531488" y="389990"/>
                  </a:cubicBezTo>
                  <a:close/>
                </a:path>
              </a:pathLst>
            </a:custGeom>
            <a:solidFill>
              <a:srgbClr val="FDD303">
                <a:alpha val="69803"/>
              </a:srgbClr>
            </a:solid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3F4964"/>
                </a:solidFill>
                <a:effectLst/>
                <a:uLnTx/>
                <a:uFillTx/>
                <a:latin typeface="Arial"/>
                <a:ea typeface="Arial"/>
                <a:cs typeface="Arial"/>
                <a:sym typeface="Arial"/>
              </a:endParaRPr>
            </a:p>
          </p:txBody>
        </p:sp>
        <p:sp>
          <p:nvSpPr>
            <p:cNvPr id="181" name="Google Shape;181;p4"/>
            <p:cNvSpPr/>
            <p:nvPr/>
          </p:nvSpPr>
          <p:spPr>
            <a:xfrm>
              <a:off x="3192360" y="2120396"/>
              <a:ext cx="2062416" cy="2142617"/>
            </a:xfrm>
            <a:custGeom>
              <a:avLst/>
              <a:gdLst/>
              <a:ahLst/>
              <a:cxnLst/>
              <a:rect l="l" t="t" r="r" b="b"/>
              <a:pathLst>
                <a:path w="2062416" h="2142617" extrusionOk="0">
                  <a:moveTo>
                    <a:pt x="1379347" y="306988"/>
                  </a:moveTo>
                  <a:cubicBezTo>
                    <a:pt x="1459269" y="312963"/>
                    <a:pt x="1690817" y="6722"/>
                    <a:pt x="1723682" y="0"/>
                  </a:cubicBezTo>
                  <a:cubicBezTo>
                    <a:pt x="1757293" y="1494"/>
                    <a:pt x="2028429" y="322673"/>
                    <a:pt x="2056812" y="380187"/>
                  </a:cubicBezTo>
                  <a:cubicBezTo>
                    <a:pt x="2067269" y="401101"/>
                    <a:pt x="2063534" y="409317"/>
                    <a:pt x="2041873" y="415292"/>
                  </a:cubicBezTo>
                  <a:cubicBezTo>
                    <a:pt x="2005274" y="422762"/>
                    <a:pt x="1738620" y="723774"/>
                    <a:pt x="1738620" y="723774"/>
                  </a:cubicBezTo>
                  <a:cubicBezTo>
                    <a:pt x="1725175" y="718545"/>
                    <a:pt x="1745343" y="760373"/>
                    <a:pt x="1731898" y="750663"/>
                  </a:cubicBezTo>
                  <a:cubicBezTo>
                    <a:pt x="1699033" y="731243"/>
                    <a:pt x="1259092" y="1210024"/>
                    <a:pt x="1220252" y="1249611"/>
                  </a:cubicBezTo>
                  <a:cubicBezTo>
                    <a:pt x="1196350" y="1273513"/>
                    <a:pt x="1197844" y="1237661"/>
                    <a:pt x="1176183" y="1272019"/>
                  </a:cubicBezTo>
                  <a:cubicBezTo>
                    <a:pt x="1129126" y="1343725"/>
                    <a:pt x="980487" y="1455764"/>
                    <a:pt x="950610" y="1515518"/>
                  </a:cubicBezTo>
                  <a:cubicBezTo>
                    <a:pt x="926709" y="1564069"/>
                    <a:pt x="919239" y="1571538"/>
                    <a:pt x="872183" y="1594693"/>
                  </a:cubicBezTo>
                  <a:cubicBezTo>
                    <a:pt x="825873" y="1619341"/>
                    <a:pt x="645117" y="1815036"/>
                    <a:pt x="643623" y="1856864"/>
                  </a:cubicBezTo>
                  <a:cubicBezTo>
                    <a:pt x="643623" y="1867321"/>
                    <a:pt x="637647" y="1869562"/>
                    <a:pt x="630925" y="1862840"/>
                  </a:cubicBezTo>
                  <a:cubicBezTo>
                    <a:pt x="629431" y="1861346"/>
                    <a:pt x="487515" y="1985336"/>
                    <a:pt x="481539" y="1980108"/>
                  </a:cubicBezTo>
                  <a:cubicBezTo>
                    <a:pt x="474070" y="1974879"/>
                    <a:pt x="466601" y="1975626"/>
                    <a:pt x="467348" y="1983095"/>
                  </a:cubicBezTo>
                  <a:cubicBezTo>
                    <a:pt x="467348" y="1996540"/>
                    <a:pt x="345598" y="2157877"/>
                    <a:pt x="323937" y="2141444"/>
                  </a:cubicBezTo>
                  <a:cubicBezTo>
                    <a:pt x="261942" y="2093641"/>
                    <a:pt x="47574" y="1841179"/>
                    <a:pt x="7239" y="1768727"/>
                  </a:cubicBezTo>
                  <a:cubicBezTo>
                    <a:pt x="-36082" y="1691793"/>
                    <a:pt x="127495" y="1670879"/>
                    <a:pt x="167829" y="1562575"/>
                  </a:cubicBezTo>
                  <a:lnTo>
                    <a:pt x="521873" y="1224963"/>
                  </a:lnTo>
                  <a:lnTo>
                    <a:pt x="575652" y="1130850"/>
                  </a:lnTo>
                  <a:cubicBezTo>
                    <a:pt x="604035" y="1142801"/>
                    <a:pt x="588350" y="1061385"/>
                    <a:pt x="643623" y="1077071"/>
                  </a:cubicBezTo>
                  <a:cubicBezTo>
                    <a:pt x="666031" y="1083046"/>
                    <a:pt x="729520" y="1028521"/>
                    <a:pt x="728026" y="1000884"/>
                  </a:cubicBezTo>
                  <a:cubicBezTo>
                    <a:pt x="728026" y="978477"/>
                    <a:pt x="1068625" y="716304"/>
                    <a:pt x="1060409" y="646840"/>
                  </a:cubicBezTo>
                  <a:cubicBezTo>
                    <a:pt x="1150787" y="626673"/>
                    <a:pt x="1333785" y="363754"/>
                    <a:pt x="1379347" y="306241"/>
                  </a:cubicBezTo>
                  <a:close/>
                </a:path>
              </a:pathLst>
            </a:custGeom>
            <a:solidFill>
              <a:srgbClr val="FDD303">
                <a:alpha val="69803"/>
              </a:srgbClr>
            </a:solid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3F4964"/>
                </a:solidFill>
                <a:effectLst/>
                <a:uLnTx/>
                <a:uFillTx/>
                <a:latin typeface="Arial"/>
                <a:ea typeface="Arial"/>
                <a:cs typeface="Arial"/>
                <a:sym typeface="Arial"/>
              </a:endParaRPr>
            </a:p>
          </p:txBody>
        </p:sp>
        <p:sp>
          <p:nvSpPr>
            <p:cNvPr id="182" name="Google Shape;182;p4"/>
            <p:cNvSpPr/>
            <p:nvPr/>
          </p:nvSpPr>
          <p:spPr>
            <a:xfrm>
              <a:off x="3761905" y="2368376"/>
              <a:ext cx="1702783" cy="1809073"/>
            </a:xfrm>
            <a:custGeom>
              <a:avLst/>
              <a:gdLst/>
              <a:ahLst/>
              <a:cxnLst/>
              <a:rect l="l" t="t" r="r" b="b"/>
              <a:pathLst>
                <a:path w="1702783" h="1809073" extrusionOk="0">
                  <a:moveTo>
                    <a:pt x="1074962" y="247233"/>
                  </a:moveTo>
                  <a:cubicBezTo>
                    <a:pt x="1147414" y="259184"/>
                    <a:pt x="1320702" y="2988"/>
                    <a:pt x="1349832" y="0"/>
                  </a:cubicBezTo>
                  <a:cubicBezTo>
                    <a:pt x="1380456" y="3735"/>
                    <a:pt x="1663542" y="313710"/>
                    <a:pt x="1695660" y="368236"/>
                  </a:cubicBezTo>
                  <a:cubicBezTo>
                    <a:pt x="1707611" y="387656"/>
                    <a:pt x="1704623" y="394378"/>
                    <a:pt x="1685950" y="398860"/>
                  </a:cubicBezTo>
                  <a:cubicBezTo>
                    <a:pt x="1653832" y="402595"/>
                    <a:pt x="1449174" y="650575"/>
                    <a:pt x="1449174" y="650575"/>
                  </a:cubicBezTo>
                  <a:cubicBezTo>
                    <a:pt x="1436476" y="644599"/>
                    <a:pt x="1458884" y="683440"/>
                    <a:pt x="1446186" y="674477"/>
                  </a:cubicBezTo>
                  <a:cubicBezTo>
                    <a:pt x="1414068" y="654310"/>
                    <a:pt x="1073468" y="1048688"/>
                    <a:pt x="1043591" y="1080806"/>
                  </a:cubicBezTo>
                  <a:cubicBezTo>
                    <a:pt x="1024918" y="1100226"/>
                    <a:pt x="1021930" y="1068108"/>
                    <a:pt x="1006245" y="1097238"/>
                  </a:cubicBezTo>
                  <a:cubicBezTo>
                    <a:pt x="971886" y="1157739"/>
                    <a:pt x="851631" y="1245877"/>
                    <a:pt x="831463" y="1297415"/>
                  </a:cubicBezTo>
                  <a:cubicBezTo>
                    <a:pt x="815778" y="1339243"/>
                    <a:pt x="809802" y="1345218"/>
                    <a:pt x="770215" y="1361651"/>
                  </a:cubicBezTo>
                  <a:cubicBezTo>
                    <a:pt x="731375" y="1380324"/>
                    <a:pt x="590952" y="1540914"/>
                    <a:pt x="594687" y="1578260"/>
                  </a:cubicBezTo>
                  <a:cubicBezTo>
                    <a:pt x="596181" y="1587970"/>
                    <a:pt x="590952" y="1589464"/>
                    <a:pt x="584230" y="1582742"/>
                  </a:cubicBezTo>
                  <a:cubicBezTo>
                    <a:pt x="582736" y="1581248"/>
                    <a:pt x="469203" y="1680589"/>
                    <a:pt x="463228" y="1676108"/>
                  </a:cubicBezTo>
                  <a:cubicBezTo>
                    <a:pt x="455758" y="1670132"/>
                    <a:pt x="449036" y="1670879"/>
                    <a:pt x="450530" y="1677601"/>
                  </a:cubicBezTo>
                  <a:cubicBezTo>
                    <a:pt x="452024" y="1689553"/>
                    <a:pt x="361645" y="1824746"/>
                    <a:pt x="339984" y="1807567"/>
                  </a:cubicBezTo>
                  <a:cubicBezTo>
                    <a:pt x="277989" y="1759017"/>
                    <a:pt x="54658" y="1516265"/>
                    <a:pt x="9842" y="1447548"/>
                  </a:cubicBezTo>
                  <a:cubicBezTo>
                    <a:pt x="-38708" y="1375095"/>
                    <a:pt x="106943" y="1369120"/>
                    <a:pt x="130097" y="1275754"/>
                  </a:cubicBezTo>
                  <a:lnTo>
                    <a:pt x="409449" y="1001631"/>
                  </a:lnTo>
                  <a:lnTo>
                    <a:pt x="446795" y="921710"/>
                  </a:lnTo>
                  <a:cubicBezTo>
                    <a:pt x="473685" y="934408"/>
                    <a:pt x="449783" y="860462"/>
                    <a:pt x="502068" y="879135"/>
                  </a:cubicBezTo>
                  <a:cubicBezTo>
                    <a:pt x="522982" y="886604"/>
                    <a:pt x="573773" y="842536"/>
                    <a:pt x="569292" y="817887"/>
                  </a:cubicBezTo>
                  <a:cubicBezTo>
                    <a:pt x="567051" y="797720"/>
                    <a:pt x="843414" y="590074"/>
                    <a:pt x="827729" y="527332"/>
                  </a:cubicBezTo>
                  <a:cubicBezTo>
                    <a:pt x="906903" y="516875"/>
                    <a:pt x="1041350" y="295784"/>
                    <a:pt x="1074962" y="247233"/>
                  </a:cubicBezTo>
                  <a:close/>
                </a:path>
              </a:pathLst>
            </a:custGeom>
            <a:solidFill>
              <a:srgbClr val="FDD303">
                <a:alpha val="69803"/>
              </a:srgbClr>
            </a:solid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3F4964"/>
                </a:solidFill>
                <a:effectLst/>
                <a:uLnTx/>
                <a:uFillTx/>
                <a:latin typeface="Arial"/>
                <a:ea typeface="Arial"/>
                <a:cs typeface="Arial"/>
                <a:sym typeface="Arial"/>
              </a:endParaRPr>
            </a:p>
          </p:txBody>
        </p:sp>
        <p:sp>
          <p:nvSpPr>
            <p:cNvPr id="183" name="Google Shape;183;p4"/>
            <p:cNvSpPr/>
            <p:nvPr/>
          </p:nvSpPr>
          <p:spPr>
            <a:xfrm>
              <a:off x="4169828" y="2727649"/>
              <a:ext cx="1425410" cy="1508363"/>
            </a:xfrm>
            <a:custGeom>
              <a:avLst/>
              <a:gdLst/>
              <a:ahLst/>
              <a:cxnLst/>
              <a:rect l="l" t="t" r="r" b="b"/>
              <a:pathLst>
                <a:path w="1425410" h="1508363" extrusionOk="0">
                  <a:moveTo>
                    <a:pt x="844061" y="192708"/>
                  </a:moveTo>
                  <a:cubicBezTo>
                    <a:pt x="911284" y="210634"/>
                    <a:pt x="1039756" y="0"/>
                    <a:pt x="1065152" y="0"/>
                  </a:cubicBezTo>
                  <a:cubicBezTo>
                    <a:pt x="1092788" y="6722"/>
                    <a:pt x="1381103" y="310722"/>
                    <a:pt x="1416955" y="362260"/>
                  </a:cubicBezTo>
                  <a:cubicBezTo>
                    <a:pt x="1429653" y="380933"/>
                    <a:pt x="1428159" y="386909"/>
                    <a:pt x="1411727" y="388403"/>
                  </a:cubicBezTo>
                  <a:cubicBezTo>
                    <a:pt x="1383343" y="388403"/>
                    <a:pt x="1224995" y="588580"/>
                    <a:pt x="1224995" y="588580"/>
                  </a:cubicBezTo>
                  <a:cubicBezTo>
                    <a:pt x="1213044" y="581857"/>
                    <a:pt x="1237693" y="619204"/>
                    <a:pt x="1224995" y="609494"/>
                  </a:cubicBezTo>
                  <a:cubicBezTo>
                    <a:pt x="1193624" y="587833"/>
                    <a:pt x="929211" y="904531"/>
                    <a:pt x="905309" y="930673"/>
                  </a:cubicBezTo>
                  <a:cubicBezTo>
                    <a:pt x="890371" y="946358"/>
                    <a:pt x="884395" y="917228"/>
                    <a:pt x="873938" y="941130"/>
                  </a:cubicBezTo>
                  <a:cubicBezTo>
                    <a:pt x="849290" y="991921"/>
                    <a:pt x="750695" y="1058398"/>
                    <a:pt x="737250" y="1101720"/>
                  </a:cubicBezTo>
                  <a:cubicBezTo>
                    <a:pt x="727540" y="1136825"/>
                    <a:pt x="723058" y="1142054"/>
                    <a:pt x="688700" y="1153258"/>
                  </a:cubicBezTo>
                  <a:cubicBezTo>
                    <a:pt x="655835" y="1165956"/>
                    <a:pt x="546783" y="1295174"/>
                    <a:pt x="553506" y="1328039"/>
                  </a:cubicBezTo>
                  <a:cubicBezTo>
                    <a:pt x="555747" y="1337002"/>
                    <a:pt x="551265" y="1337002"/>
                    <a:pt x="544542" y="1331027"/>
                  </a:cubicBezTo>
                  <a:cubicBezTo>
                    <a:pt x="543049" y="1329533"/>
                    <a:pt x="451176" y="1406466"/>
                    <a:pt x="445201" y="1401985"/>
                  </a:cubicBezTo>
                  <a:cubicBezTo>
                    <a:pt x="437732" y="1396009"/>
                    <a:pt x="431756" y="1395263"/>
                    <a:pt x="433997" y="1401985"/>
                  </a:cubicBezTo>
                  <a:cubicBezTo>
                    <a:pt x="436238" y="1413189"/>
                    <a:pt x="369761" y="1523734"/>
                    <a:pt x="348100" y="1506555"/>
                  </a:cubicBezTo>
                  <a:cubicBezTo>
                    <a:pt x="286852" y="1457257"/>
                    <a:pt x="59786" y="1218241"/>
                    <a:pt x="11983" y="1152511"/>
                  </a:cubicBezTo>
                  <a:cubicBezTo>
                    <a:pt x="-39556" y="1083046"/>
                    <a:pt x="91157" y="1092757"/>
                    <a:pt x="102361" y="1011341"/>
                  </a:cubicBezTo>
                  <a:lnTo>
                    <a:pt x="324946" y="795479"/>
                  </a:lnTo>
                  <a:lnTo>
                    <a:pt x="350341" y="727508"/>
                  </a:lnTo>
                  <a:cubicBezTo>
                    <a:pt x="376484" y="741700"/>
                    <a:pt x="346607" y="672983"/>
                    <a:pt x="395904" y="695391"/>
                  </a:cubicBezTo>
                  <a:cubicBezTo>
                    <a:pt x="416071" y="703607"/>
                    <a:pt x="456405" y="669995"/>
                    <a:pt x="449682" y="647587"/>
                  </a:cubicBezTo>
                  <a:cubicBezTo>
                    <a:pt x="445201" y="629661"/>
                    <a:pt x="672267" y="472806"/>
                    <a:pt x="651353" y="415292"/>
                  </a:cubicBezTo>
                  <a:cubicBezTo>
                    <a:pt x="721565" y="413798"/>
                    <a:pt x="818665" y="230801"/>
                    <a:pt x="844808" y="191214"/>
                  </a:cubicBezTo>
                  <a:close/>
                </a:path>
              </a:pathLst>
            </a:custGeom>
            <a:solidFill>
              <a:srgbClr val="FDD303">
                <a:alpha val="69803"/>
              </a:srgbClr>
            </a:solid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3F4964"/>
                </a:solidFill>
                <a:effectLst/>
                <a:uLnTx/>
                <a:uFillTx/>
                <a:latin typeface="Arial"/>
                <a:ea typeface="Arial"/>
                <a:cs typeface="Arial"/>
                <a:sym typeface="Arial"/>
              </a:endParaRPr>
            </a:p>
          </p:txBody>
        </p:sp>
      </p:grpSp>
      <p:pic>
        <p:nvPicPr>
          <p:cNvPr id="184" name="Google Shape;184;p4"/>
          <p:cNvPicPr preferRelativeResize="0"/>
          <p:nvPr/>
        </p:nvPicPr>
        <p:blipFill rotWithShape="1">
          <a:blip r:embed="rId4">
            <a:alphaModFix/>
          </a:blip>
          <a:srcRect/>
          <a:stretch/>
        </p:blipFill>
        <p:spPr>
          <a:xfrm>
            <a:off x="1210527" y="1127959"/>
            <a:ext cx="5024370" cy="2646985"/>
          </a:xfrm>
          <a:prstGeom prst="rect">
            <a:avLst/>
          </a:prstGeom>
          <a:noFill/>
          <a:ln>
            <a:noFill/>
          </a:ln>
        </p:spPr>
      </p:pic>
      <p:pic>
        <p:nvPicPr>
          <p:cNvPr id="185" name="Google Shape;185;p4"/>
          <p:cNvPicPr preferRelativeResize="0"/>
          <p:nvPr/>
        </p:nvPicPr>
        <p:blipFill rotWithShape="1">
          <a:blip r:embed="rId5">
            <a:alphaModFix/>
          </a:blip>
          <a:srcRect/>
          <a:stretch/>
        </p:blipFill>
        <p:spPr>
          <a:xfrm>
            <a:off x="6171497" y="3545106"/>
            <a:ext cx="4487141" cy="2451512"/>
          </a:xfrm>
          <a:prstGeom prst="rect">
            <a:avLst/>
          </a:prstGeom>
          <a:noFill/>
          <a:ln>
            <a:noFill/>
          </a:ln>
        </p:spPr>
      </p:pic>
      <p:sp>
        <p:nvSpPr>
          <p:cNvPr id="186" name="Google Shape;186;p4"/>
          <p:cNvSpPr txBox="1"/>
          <p:nvPr/>
        </p:nvSpPr>
        <p:spPr>
          <a:xfrm>
            <a:off x="6695604" y="4053641"/>
            <a:ext cx="3438925" cy="769401"/>
          </a:xfrm>
          <a:prstGeom prst="rect">
            <a:avLst/>
          </a:prstGeom>
          <a:noFill/>
          <a:ln>
            <a:noFill/>
          </a:ln>
        </p:spPr>
        <p:txBody>
          <a:bodyPr spcFirstLastPara="1" wrap="square" lIns="91425" tIns="45700" rIns="91425" bIns="45700" anchor="t" anchorCtr="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ar-SA" sz="3600" b="0" i="0" u="none" strike="noStrike" kern="0" cap="none" spc="0" normalizeH="0" baseline="0" noProof="0" dirty="0">
                <a:ln>
                  <a:noFill/>
                </a:ln>
                <a:solidFill>
                  <a:srgbClr val="3F4964"/>
                </a:solidFill>
                <a:effectLst/>
                <a:uLnTx/>
                <a:uFillTx/>
                <a:latin typeface="Neo Sans W23 Bold" panose="020B0804030504040204" pitchFamily="34" charset="-78"/>
                <a:cs typeface="Neo Sans W23 Bold" panose="020B0804030504040204" pitchFamily="34" charset="-78"/>
                <a:sym typeface="Arial"/>
              </a:rPr>
              <a:t> </a:t>
            </a:r>
            <a:r>
              <a:rPr kumimoji="0" lang="ar-SA" sz="4400" b="1" i="0" u="none" strike="noStrike" kern="0" cap="none" spc="0" normalizeH="0" baseline="0" noProof="0" dirty="0">
                <a:ln>
                  <a:noFill/>
                </a:ln>
                <a:solidFill>
                  <a:srgbClr val="3F4964"/>
                </a:solidFill>
                <a:effectLst/>
                <a:uLnTx/>
                <a:uFillTx/>
                <a:latin typeface="Neo Sans W23 Bold" panose="020B0804030504040204" pitchFamily="34" charset="-78"/>
                <a:cs typeface="Neo Sans W23 Bold" panose="020B0804030504040204" pitchFamily="34" charset="-78"/>
                <a:sym typeface="Arial"/>
              </a:rPr>
              <a:t>الفصل</a:t>
            </a:r>
            <a:r>
              <a:rPr kumimoji="0" lang="ar-SA" sz="3600" b="1" i="0" u="none" strike="noStrike" kern="0" cap="none" spc="0" normalizeH="0" baseline="0" noProof="0" dirty="0">
                <a:ln>
                  <a:noFill/>
                </a:ln>
                <a:solidFill>
                  <a:srgbClr val="3F4964"/>
                </a:solidFill>
                <a:effectLst/>
                <a:uLnTx/>
                <a:uFillTx/>
                <a:latin typeface="Neo Sans W23 Bold" panose="020B0804030504040204" pitchFamily="34" charset="-78"/>
                <a:cs typeface="Neo Sans W23 Bold" panose="020B0804030504040204" pitchFamily="34" charset="-78"/>
                <a:sym typeface="Arial"/>
              </a:rPr>
              <a:t> الأول </a:t>
            </a:r>
            <a:endParaRPr kumimoji="0" sz="1400" b="1" i="0" u="none" strike="noStrike" kern="0" cap="none" spc="0" normalizeH="0" baseline="0" noProof="0" dirty="0">
              <a:ln>
                <a:noFill/>
              </a:ln>
              <a:solidFill>
                <a:srgbClr val="000000"/>
              </a:solidFill>
              <a:effectLst/>
              <a:uLnTx/>
              <a:uFillTx/>
              <a:latin typeface="Neo Sans W23 Bold" panose="020B0804030504040204" pitchFamily="34" charset="-78"/>
              <a:cs typeface="Neo Sans W23 Bold" panose="020B0804030504040204" pitchFamily="34" charset="-78"/>
              <a:sym typeface="Arial"/>
            </a:endParaRPr>
          </a:p>
        </p:txBody>
      </p:sp>
      <p:sp>
        <p:nvSpPr>
          <p:cNvPr id="187" name="Google Shape;187;p4"/>
          <p:cNvSpPr txBox="1"/>
          <p:nvPr/>
        </p:nvSpPr>
        <p:spPr>
          <a:xfrm>
            <a:off x="1783403" y="1529274"/>
            <a:ext cx="3972183" cy="1384954"/>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50000"/>
              </a:lnSpc>
              <a:spcBef>
                <a:spcPts val="0"/>
              </a:spcBef>
              <a:spcAft>
                <a:spcPts val="0"/>
              </a:spcAft>
              <a:buClr>
                <a:srgbClr val="000000"/>
              </a:buClr>
              <a:buSzTx/>
              <a:buFont typeface="Arial"/>
              <a:buNone/>
              <a:tabLst/>
              <a:defRPr/>
            </a:pPr>
            <a:r>
              <a:rPr lang="ar-SA" sz="2800" kern="0" dirty="0">
                <a:solidFill>
                  <a:srgbClr val="3F4964"/>
                </a:solidFill>
                <a:latin typeface="NeoSansArabic" panose="020B0504030504040204" pitchFamily="34" charset="-78"/>
                <a:cs typeface="NeoSansArabic" panose="020B0504030504040204" pitchFamily="34" charset="-78"/>
                <a:sym typeface="Arial"/>
              </a:rPr>
              <a:t>المدخل إلى علم النفس النمو</a:t>
            </a:r>
            <a:endParaRPr kumimoji="0" sz="2800" b="0" i="0" u="none" strike="noStrike" kern="0" cap="none" spc="0" normalizeH="0" baseline="0" noProof="0" dirty="0">
              <a:ln>
                <a:noFill/>
              </a:ln>
              <a:solidFill>
                <a:srgbClr val="3F4964"/>
              </a:solidFill>
              <a:effectLst/>
              <a:uLnTx/>
              <a:uFillTx/>
              <a:latin typeface="NeoSansArabic" panose="020B0504030504040204" pitchFamily="34" charset="-78"/>
              <a:cs typeface="NeoSansArabic" panose="020B0504030504040204" pitchFamily="34" charset="-78"/>
              <a:sym typeface="Arial"/>
            </a:endParaRPr>
          </a:p>
        </p:txBody>
      </p:sp>
      <p:pic>
        <p:nvPicPr>
          <p:cNvPr id="188" name="Google Shape;188;p4"/>
          <p:cNvPicPr preferRelativeResize="0"/>
          <p:nvPr/>
        </p:nvPicPr>
        <p:blipFill rotWithShape="1">
          <a:blip r:embed="rId6">
            <a:alphaModFix/>
          </a:blip>
          <a:srcRect/>
          <a:stretch/>
        </p:blipFill>
        <p:spPr>
          <a:xfrm>
            <a:off x="7391660" y="1297376"/>
            <a:ext cx="4950854" cy="1696864"/>
          </a:xfrm>
          <a:prstGeom prst="rect">
            <a:avLst/>
          </a:prstGeom>
          <a:noFill/>
          <a:ln>
            <a:noFill/>
          </a:ln>
        </p:spPr>
      </p:pic>
      <p:pic>
        <p:nvPicPr>
          <p:cNvPr id="2" name="Google Shape;330;p15">
            <a:extLst>
              <a:ext uri="{FF2B5EF4-FFF2-40B4-BE49-F238E27FC236}">
                <a16:creationId xmlns:a16="http://schemas.microsoft.com/office/drawing/2014/main" id="{2E95D16A-F0CF-2A14-033A-F21FE366BB55}"/>
              </a:ext>
            </a:extLst>
          </p:cNvPr>
          <p:cNvPicPr preferRelativeResize="0"/>
          <p:nvPr/>
        </p:nvPicPr>
        <p:blipFill rotWithShape="1">
          <a:blip r:embed="rId7">
            <a:alphaModFix/>
          </a:blip>
          <a:srcRect/>
          <a:stretch/>
        </p:blipFill>
        <p:spPr>
          <a:xfrm>
            <a:off x="696695" y="5079628"/>
            <a:ext cx="503986" cy="91699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مناهج البحث في علم 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479082" y="2216806"/>
            <a:ext cx="1005431" cy="818364"/>
          </a:xfrm>
          <a:prstGeom prst="rect">
            <a:avLst/>
          </a:prstGeom>
          <a:noFill/>
          <a:ln>
            <a:noFill/>
          </a:ln>
        </p:spPr>
      </p:pic>
      <p:pic>
        <p:nvPicPr>
          <p:cNvPr id="1026" name="Picture 2" descr="تعريف علم نفس النمو - موضوع">
            <a:extLst>
              <a:ext uri="{FF2B5EF4-FFF2-40B4-BE49-F238E27FC236}">
                <a16:creationId xmlns:a16="http://schemas.microsoft.com/office/drawing/2014/main" id="{E0660571-F121-6581-DB0C-60CCA76BE3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1328" y="4407646"/>
            <a:ext cx="3105150" cy="14763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6">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7">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8">
            <a:alphaModFix/>
          </a:blip>
          <a:srcRect/>
          <a:stretch/>
        </p:blipFill>
        <p:spPr>
          <a:xfrm rot="-1056612">
            <a:off x="10785914" y="5454053"/>
            <a:ext cx="881128" cy="859934"/>
          </a:xfrm>
          <a:prstGeom prst="rect">
            <a:avLst/>
          </a:prstGeom>
          <a:noFill/>
          <a:ln>
            <a:noFill/>
          </a:ln>
        </p:spPr>
      </p:pic>
      <p:sp>
        <p:nvSpPr>
          <p:cNvPr id="2" name="Google Shape;222;p6">
            <a:extLst>
              <a:ext uri="{FF2B5EF4-FFF2-40B4-BE49-F238E27FC236}">
                <a16:creationId xmlns:a16="http://schemas.microsoft.com/office/drawing/2014/main" id="{C70B288F-BFF2-B157-C64A-0B9D6F2660F1}"/>
              </a:ext>
            </a:extLst>
          </p:cNvPr>
          <p:cNvSpPr txBox="1"/>
          <p:nvPr/>
        </p:nvSpPr>
        <p:spPr>
          <a:xfrm>
            <a:off x="1731674" y="1924279"/>
            <a:ext cx="9884851" cy="523180"/>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أولا: المنهج الوصفي :</a:t>
            </a:r>
          </a:p>
        </p:txBody>
      </p:sp>
      <p:sp>
        <p:nvSpPr>
          <p:cNvPr id="3" name="Google Shape;222;p6">
            <a:extLst>
              <a:ext uri="{FF2B5EF4-FFF2-40B4-BE49-F238E27FC236}">
                <a16:creationId xmlns:a16="http://schemas.microsoft.com/office/drawing/2014/main" id="{077EF496-71E6-4DD2-D859-A9DB3C80ECE9}"/>
              </a:ext>
            </a:extLst>
          </p:cNvPr>
          <p:cNvSpPr txBox="1"/>
          <p:nvPr/>
        </p:nvSpPr>
        <p:spPr>
          <a:xfrm>
            <a:off x="-560548" y="2895063"/>
            <a:ext cx="11906945" cy="584735"/>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1600" b="1" dirty="0">
                <a:solidFill>
                  <a:schemeClr val="bg2"/>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ويهتم هذا المنهج </a:t>
            </a:r>
            <a:r>
              <a:rPr lang="ar-SA" sz="1600" b="1" u="sng"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بوصف</a:t>
            </a:r>
            <a:r>
              <a:rPr lang="ar-SA" sz="1600" b="1" dirty="0">
                <a:solidFill>
                  <a:schemeClr val="bg2"/>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 ظواهر النمو المختلفة ويحدد معايير النمو لكل منها مستنداً الى شيوعها ومدى تقبل المجتمع لها </a:t>
            </a:r>
          </a:p>
          <a:p>
            <a:pPr marR="0" lvl="0" rtl="1">
              <a:spcBef>
                <a:spcPts val="0"/>
              </a:spcBef>
              <a:spcAft>
                <a:spcPts val="0"/>
              </a:spcAft>
              <a:buClr>
                <a:schemeClr val="dk1"/>
              </a:buClr>
              <a:buSzPts val="2000"/>
            </a:pPr>
            <a:r>
              <a:rPr lang="ar-SA" sz="1600" b="1" dirty="0">
                <a:solidFill>
                  <a:schemeClr val="bg2"/>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ويستخدم العلماء في المنهج الوصفي طريقتين هما :  </a:t>
            </a:r>
          </a:p>
        </p:txBody>
      </p:sp>
    </p:spTree>
    <p:extLst>
      <p:ext uri="{BB962C8B-B14F-4D97-AF65-F5344CB8AC3E}">
        <p14:creationId xmlns:p14="http://schemas.microsoft.com/office/powerpoint/2010/main" val="1863891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مناهج البحث في علم 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479082" y="2216806"/>
            <a:ext cx="1005431" cy="818364"/>
          </a:xfrm>
          <a:prstGeom prst="rect">
            <a:avLst/>
          </a:prstGeom>
          <a:noFill/>
          <a:ln>
            <a:noFill/>
          </a:ln>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5">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6">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7">
            <a:alphaModFix/>
          </a:blip>
          <a:srcRect/>
          <a:stretch/>
        </p:blipFill>
        <p:spPr>
          <a:xfrm rot="-1056612">
            <a:off x="10785914" y="5454053"/>
            <a:ext cx="881128" cy="859934"/>
          </a:xfrm>
          <a:prstGeom prst="rect">
            <a:avLst/>
          </a:prstGeom>
          <a:noFill/>
          <a:ln>
            <a:noFill/>
          </a:ln>
        </p:spPr>
      </p:pic>
      <p:sp>
        <p:nvSpPr>
          <p:cNvPr id="2" name="Google Shape;222;p6">
            <a:extLst>
              <a:ext uri="{FF2B5EF4-FFF2-40B4-BE49-F238E27FC236}">
                <a16:creationId xmlns:a16="http://schemas.microsoft.com/office/drawing/2014/main" id="{C70B288F-BFF2-B157-C64A-0B9D6F2660F1}"/>
              </a:ext>
            </a:extLst>
          </p:cNvPr>
          <p:cNvSpPr txBox="1"/>
          <p:nvPr/>
        </p:nvSpPr>
        <p:spPr>
          <a:xfrm>
            <a:off x="1891627" y="1810795"/>
            <a:ext cx="9884851" cy="523180"/>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أولا: المنهج الوصفي :</a:t>
            </a:r>
          </a:p>
        </p:txBody>
      </p:sp>
      <p:graphicFrame>
        <p:nvGraphicFramePr>
          <p:cNvPr id="4" name="رسم تخطيطي 3">
            <a:extLst>
              <a:ext uri="{FF2B5EF4-FFF2-40B4-BE49-F238E27FC236}">
                <a16:creationId xmlns:a16="http://schemas.microsoft.com/office/drawing/2014/main" id="{038D8A19-A6DC-312C-207A-2034292A8E06}"/>
              </a:ext>
            </a:extLst>
          </p:cNvPr>
          <p:cNvGraphicFramePr/>
          <p:nvPr>
            <p:extLst>
              <p:ext uri="{D42A27DB-BD31-4B8C-83A1-F6EECF244321}">
                <p14:modId xmlns:p14="http://schemas.microsoft.com/office/powerpoint/2010/main" val="2776538819"/>
              </p:ext>
            </p:extLst>
          </p:nvPr>
        </p:nvGraphicFramePr>
        <p:xfrm>
          <a:off x="1942598" y="2122457"/>
          <a:ext cx="9283879" cy="40319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72309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مناهج البحث في علم 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479082" y="2216806"/>
            <a:ext cx="1005431" cy="818364"/>
          </a:xfrm>
          <a:prstGeom prst="rect">
            <a:avLst/>
          </a:prstGeom>
          <a:noFill/>
          <a:ln>
            <a:noFill/>
          </a:ln>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5">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6">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7">
            <a:alphaModFix/>
          </a:blip>
          <a:srcRect/>
          <a:stretch/>
        </p:blipFill>
        <p:spPr>
          <a:xfrm rot="-1056612">
            <a:off x="10785914" y="5454053"/>
            <a:ext cx="881128" cy="859934"/>
          </a:xfrm>
          <a:prstGeom prst="rect">
            <a:avLst/>
          </a:prstGeom>
          <a:noFill/>
          <a:ln>
            <a:noFill/>
          </a:ln>
        </p:spPr>
      </p:pic>
      <p:sp>
        <p:nvSpPr>
          <p:cNvPr id="2" name="Google Shape;222;p6">
            <a:extLst>
              <a:ext uri="{FF2B5EF4-FFF2-40B4-BE49-F238E27FC236}">
                <a16:creationId xmlns:a16="http://schemas.microsoft.com/office/drawing/2014/main" id="{C70B288F-BFF2-B157-C64A-0B9D6F2660F1}"/>
              </a:ext>
            </a:extLst>
          </p:cNvPr>
          <p:cNvSpPr txBox="1"/>
          <p:nvPr/>
        </p:nvSpPr>
        <p:spPr>
          <a:xfrm>
            <a:off x="1891627" y="1810795"/>
            <a:ext cx="9884851" cy="954067"/>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أولا: المنهج الوصفي :</a:t>
            </a:r>
          </a:p>
          <a:p>
            <a:pPr marR="0" lvl="0" rtl="1">
              <a:spcBef>
                <a:spcPts val="0"/>
              </a:spcBef>
              <a:spcAft>
                <a:spcPts val="0"/>
              </a:spcAft>
              <a:buClr>
                <a:schemeClr val="dk1"/>
              </a:buClr>
              <a:buSzPts val="2000"/>
            </a:pPr>
            <a:r>
              <a:rPr lang="ar-SA" sz="28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الطريقة الطولية :</a:t>
            </a:r>
          </a:p>
        </p:txBody>
      </p:sp>
      <p:graphicFrame>
        <p:nvGraphicFramePr>
          <p:cNvPr id="3" name="رسم تخطيطي 2">
            <a:extLst>
              <a:ext uri="{FF2B5EF4-FFF2-40B4-BE49-F238E27FC236}">
                <a16:creationId xmlns:a16="http://schemas.microsoft.com/office/drawing/2014/main" id="{6082351B-594D-1037-CBB1-A9399FFEF41B}"/>
              </a:ext>
            </a:extLst>
          </p:cNvPr>
          <p:cNvGraphicFramePr/>
          <p:nvPr>
            <p:extLst>
              <p:ext uri="{D42A27DB-BD31-4B8C-83A1-F6EECF244321}">
                <p14:modId xmlns:p14="http://schemas.microsoft.com/office/powerpoint/2010/main" val="1546657263"/>
              </p:ext>
            </p:extLst>
          </p:nvPr>
        </p:nvGraphicFramePr>
        <p:xfrm>
          <a:off x="1461321" y="2417839"/>
          <a:ext cx="9053458" cy="35394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56368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مناهج البحث في علم 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479082" y="2216806"/>
            <a:ext cx="1005431" cy="818364"/>
          </a:xfrm>
          <a:prstGeom prst="rect">
            <a:avLst/>
          </a:prstGeom>
          <a:noFill/>
          <a:ln>
            <a:noFill/>
          </a:ln>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5">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6">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7">
            <a:alphaModFix/>
          </a:blip>
          <a:srcRect/>
          <a:stretch/>
        </p:blipFill>
        <p:spPr>
          <a:xfrm rot="-1056612">
            <a:off x="10785914" y="5454053"/>
            <a:ext cx="881128" cy="859934"/>
          </a:xfrm>
          <a:prstGeom prst="rect">
            <a:avLst/>
          </a:prstGeom>
          <a:noFill/>
          <a:ln>
            <a:noFill/>
          </a:ln>
        </p:spPr>
      </p:pic>
      <p:sp>
        <p:nvSpPr>
          <p:cNvPr id="2" name="Google Shape;222;p6">
            <a:extLst>
              <a:ext uri="{FF2B5EF4-FFF2-40B4-BE49-F238E27FC236}">
                <a16:creationId xmlns:a16="http://schemas.microsoft.com/office/drawing/2014/main" id="{C70B288F-BFF2-B157-C64A-0B9D6F2660F1}"/>
              </a:ext>
            </a:extLst>
          </p:cNvPr>
          <p:cNvSpPr txBox="1"/>
          <p:nvPr/>
        </p:nvSpPr>
        <p:spPr>
          <a:xfrm>
            <a:off x="1891627" y="1810795"/>
            <a:ext cx="9884851" cy="954067"/>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أولا: المنهج الوصفي :</a:t>
            </a:r>
          </a:p>
          <a:p>
            <a:pPr marR="0" lvl="0" rtl="1">
              <a:spcBef>
                <a:spcPts val="0"/>
              </a:spcBef>
              <a:spcAft>
                <a:spcPts val="0"/>
              </a:spcAft>
              <a:buClr>
                <a:schemeClr val="dk1"/>
              </a:buClr>
              <a:buSzPts val="2000"/>
            </a:pPr>
            <a:r>
              <a:rPr lang="ar-SA" sz="28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الطريقة المستعرضة:</a:t>
            </a:r>
          </a:p>
        </p:txBody>
      </p:sp>
      <p:graphicFrame>
        <p:nvGraphicFramePr>
          <p:cNvPr id="3" name="رسم تخطيطي 2">
            <a:extLst>
              <a:ext uri="{FF2B5EF4-FFF2-40B4-BE49-F238E27FC236}">
                <a16:creationId xmlns:a16="http://schemas.microsoft.com/office/drawing/2014/main" id="{6082351B-594D-1037-CBB1-A9399FFEF41B}"/>
              </a:ext>
            </a:extLst>
          </p:cNvPr>
          <p:cNvGraphicFramePr/>
          <p:nvPr>
            <p:extLst>
              <p:ext uri="{D42A27DB-BD31-4B8C-83A1-F6EECF244321}">
                <p14:modId xmlns:p14="http://schemas.microsoft.com/office/powerpoint/2010/main" val="2294035737"/>
              </p:ext>
            </p:extLst>
          </p:nvPr>
        </p:nvGraphicFramePr>
        <p:xfrm>
          <a:off x="1461321" y="2417839"/>
          <a:ext cx="9053458" cy="35394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36098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مناهج البحث في علم 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479082" y="2216806"/>
            <a:ext cx="1005431" cy="818364"/>
          </a:xfrm>
          <a:prstGeom prst="rect">
            <a:avLst/>
          </a:prstGeom>
          <a:noFill/>
          <a:ln>
            <a:noFill/>
          </a:ln>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5">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6">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7">
            <a:alphaModFix/>
          </a:blip>
          <a:srcRect/>
          <a:stretch/>
        </p:blipFill>
        <p:spPr>
          <a:xfrm rot="-1056612">
            <a:off x="10785914" y="5454053"/>
            <a:ext cx="881128" cy="859934"/>
          </a:xfrm>
          <a:prstGeom prst="rect">
            <a:avLst/>
          </a:prstGeom>
          <a:noFill/>
          <a:ln>
            <a:noFill/>
          </a:ln>
        </p:spPr>
      </p:pic>
      <p:sp>
        <p:nvSpPr>
          <p:cNvPr id="2" name="Google Shape;222;p6">
            <a:extLst>
              <a:ext uri="{FF2B5EF4-FFF2-40B4-BE49-F238E27FC236}">
                <a16:creationId xmlns:a16="http://schemas.microsoft.com/office/drawing/2014/main" id="{C70B288F-BFF2-B157-C64A-0B9D6F2660F1}"/>
              </a:ext>
            </a:extLst>
          </p:cNvPr>
          <p:cNvSpPr txBox="1"/>
          <p:nvPr/>
        </p:nvSpPr>
        <p:spPr>
          <a:xfrm>
            <a:off x="1891627" y="1810795"/>
            <a:ext cx="9884851" cy="523180"/>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ثانياً : المنهج التجريبي :</a:t>
            </a:r>
          </a:p>
        </p:txBody>
      </p:sp>
      <p:sp>
        <p:nvSpPr>
          <p:cNvPr id="4" name="Google Shape;222;p6">
            <a:extLst>
              <a:ext uri="{FF2B5EF4-FFF2-40B4-BE49-F238E27FC236}">
                <a16:creationId xmlns:a16="http://schemas.microsoft.com/office/drawing/2014/main" id="{3671A412-67E5-5419-CDEC-02D5461BF222}"/>
              </a:ext>
            </a:extLst>
          </p:cNvPr>
          <p:cNvSpPr txBox="1"/>
          <p:nvPr/>
        </p:nvSpPr>
        <p:spPr>
          <a:xfrm>
            <a:off x="1095153" y="2752272"/>
            <a:ext cx="10283088" cy="830956"/>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يعتبر من أكثر طرق البحث دقة وموضوعية وأهمية لأنه يتعدى وصف الظاهرة إلى معرفة العوامل والشروط اللازمة لحدوثها.</a:t>
            </a:r>
          </a:p>
          <a:p>
            <a:pPr marR="0" lvl="0" rtl="1">
              <a:spcBef>
                <a:spcPts val="0"/>
              </a:spcBef>
              <a:spcAft>
                <a:spcPts val="0"/>
              </a:spcAft>
              <a:buClr>
                <a:schemeClr val="dk1"/>
              </a:buClr>
              <a:buSzPts val="2000"/>
            </a:pP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نستخدم التجربة للكشف عن العلاقات السببية بين متغيرين</a:t>
            </a:r>
          </a:p>
          <a:p>
            <a:pPr marR="0" lvl="0" rtl="1">
              <a:spcBef>
                <a:spcPts val="0"/>
              </a:spcBef>
              <a:spcAft>
                <a:spcPts val="0"/>
              </a:spcAft>
              <a:buClr>
                <a:schemeClr val="dk1"/>
              </a:buClr>
              <a:buSzPts val="2000"/>
            </a:pP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يقوم على استخدام التجربة في الكشف عن حقائق النمو أو لبيان علاقة متغير مع متغير آخر.</a:t>
            </a:r>
          </a:p>
        </p:txBody>
      </p:sp>
    </p:spTree>
    <p:extLst>
      <p:ext uri="{BB962C8B-B14F-4D97-AF65-F5344CB8AC3E}">
        <p14:creationId xmlns:p14="http://schemas.microsoft.com/office/powerpoint/2010/main" val="3969265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مناهج البحث في علم 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479082" y="2216806"/>
            <a:ext cx="1005431" cy="818364"/>
          </a:xfrm>
          <a:prstGeom prst="rect">
            <a:avLst/>
          </a:prstGeom>
          <a:noFill/>
          <a:ln>
            <a:noFill/>
          </a:ln>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5">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6">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7">
            <a:alphaModFix/>
          </a:blip>
          <a:srcRect/>
          <a:stretch/>
        </p:blipFill>
        <p:spPr>
          <a:xfrm rot="-1056612">
            <a:off x="10785914" y="5454053"/>
            <a:ext cx="881128" cy="859934"/>
          </a:xfrm>
          <a:prstGeom prst="rect">
            <a:avLst/>
          </a:prstGeom>
          <a:noFill/>
          <a:ln>
            <a:noFill/>
          </a:ln>
        </p:spPr>
      </p:pic>
      <p:sp>
        <p:nvSpPr>
          <p:cNvPr id="2" name="Google Shape;222;p6">
            <a:extLst>
              <a:ext uri="{FF2B5EF4-FFF2-40B4-BE49-F238E27FC236}">
                <a16:creationId xmlns:a16="http://schemas.microsoft.com/office/drawing/2014/main" id="{C70B288F-BFF2-B157-C64A-0B9D6F2660F1}"/>
              </a:ext>
            </a:extLst>
          </p:cNvPr>
          <p:cNvSpPr txBox="1"/>
          <p:nvPr/>
        </p:nvSpPr>
        <p:spPr>
          <a:xfrm>
            <a:off x="1891627" y="1810795"/>
            <a:ext cx="9884851" cy="523180"/>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ثالثاً : المنهج الاكلينيكي :</a:t>
            </a:r>
          </a:p>
        </p:txBody>
      </p:sp>
      <p:sp>
        <p:nvSpPr>
          <p:cNvPr id="4" name="Google Shape;222;p6">
            <a:extLst>
              <a:ext uri="{FF2B5EF4-FFF2-40B4-BE49-F238E27FC236}">
                <a16:creationId xmlns:a16="http://schemas.microsoft.com/office/drawing/2014/main" id="{3671A412-67E5-5419-CDEC-02D5461BF222}"/>
              </a:ext>
            </a:extLst>
          </p:cNvPr>
          <p:cNvSpPr txBox="1"/>
          <p:nvPr/>
        </p:nvSpPr>
        <p:spPr>
          <a:xfrm>
            <a:off x="1095152" y="2752272"/>
            <a:ext cx="10681325" cy="1077178"/>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يعتمد على </a:t>
            </a:r>
            <a:r>
              <a:rPr lang="ar-SA" sz="16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دراسة السلوك الفردي </a:t>
            </a: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حيث يعتبر الطفل أو المراهق هو موضوع الدراسة، يتدخل الباحث بتقديم الأسئلة أو المهام التجريبية للطفل الذي يقوم بدراسته.</a:t>
            </a:r>
          </a:p>
          <a:p>
            <a:pPr marR="0" lvl="0" rtl="1">
              <a:spcBef>
                <a:spcPts val="0"/>
              </a:spcBef>
              <a:spcAft>
                <a:spcPts val="0"/>
              </a:spcAft>
              <a:buClr>
                <a:schemeClr val="dk1"/>
              </a:buClr>
              <a:buSzPts val="2000"/>
            </a:pPr>
            <a:r>
              <a:rPr lang="ar-SA" sz="16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ويتعبر جان بياجيه من أشهر الباحثين </a:t>
            </a: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الذين اعتمدوا في دراستهم على المنهج </a:t>
            </a:r>
            <a:r>
              <a:rPr lang="ar-SA" sz="1600" b="1" dirty="0" err="1">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الاكلينكي</a:t>
            </a: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 واعترض على استخدام المقاييس والاختبارات المقننة.</a:t>
            </a:r>
          </a:p>
        </p:txBody>
      </p:sp>
    </p:spTree>
    <p:extLst>
      <p:ext uri="{BB962C8B-B14F-4D97-AF65-F5344CB8AC3E}">
        <p14:creationId xmlns:p14="http://schemas.microsoft.com/office/powerpoint/2010/main" val="3404674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مناهج البحث في علم 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479082" y="2216806"/>
            <a:ext cx="1005431" cy="818364"/>
          </a:xfrm>
          <a:prstGeom prst="rect">
            <a:avLst/>
          </a:prstGeom>
          <a:noFill/>
          <a:ln>
            <a:noFill/>
          </a:ln>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5">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6">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7">
            <a:alphaModFix/>
          </a:blip>
          <a:srcRect/>
          <a:stretch/>
        </p:blipFill>
        <p:spPr>
          <a:xfrm rot="-1056612">
            <a:off x="10785914" y="5454053"/>
            <a:ext cx="881128" cy="859934"/>
          </a:xfrm>
          <a:prstGeom prst="rect">
            <a:avLst/>
          </a:prstGeom>
          <a:noFill/>
          <a:ln>
            <a:noFill/>
          </a:ln>
        </p:spPr>
      </p:pic>
      <p:sp>
        <p:nvSpPr>
          <p:cNvPr id="2" name="Google Shape;222;p6">
            <a:extLst>
              <a:ext uri="{FF2B5EF4-FFF2-40B4-BE49-F238E27FC236}">
                <a16:creationId xmlns:a16="http://schemas.microsoft.com/office/drawing/2014/main" id="{C70B288F-BFF2-B157-C64A-0B9D6F2660F1}"/>
              </a:ext>
            </a:extLst>
          </p:cNvPr>
          <p:cNvSpPr txBox="1"/>
          <p:nvPr/>
        </p:nvSpPr>
        <p:spPr>
          <a:xfrm>
            <a:off x="1891627" y="1810795"/>
            <a:ext cx="9884851" cy="523180"/>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رابعاً : المنهج التاريخي :</a:t>
            </a:r>
          </a:p>
        </p:txBody>
      </p:sp>
      <p:sp>
        <p:nvSpPr>
          <p:cNvPr id="4" name="Google Shape;222;p6">
            <a:extLst>
              <a:ext uri="{FF2B5EF4-FFF2-40B4-BE49-F238E27FC236}">
                <a16:creationId xmlns:a16="http://schemas.microsoft.com/office/drawing/2014/main" id="{3671A412-67E5-5419-CDEC-02D5461BF222}"/>
              </a:ext>
            </a:extLst>
          </p:cNvPr>
          <p:cNvSpPr txBox="1"/>
          <p:nvPr/>
        </p:nvSpPr>
        <p:spPr>
          <a:xfrm>
            <a:off x="1095153" y="2795833"/>
            <a:ext cx="10681325" cy="584735"/>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يعتمد على </a:t>
            </a:r>
            <a:r>
              <a:rPr lang="ar-SA" sz="16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فهم كل </a:t>
            </a:r>
            <a:r>
              <a:rPr lang="ar-SA" sz="1600" b="1" dirty="0" err="1">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مايتعلق</a:t>
            </a:r>
            <a:r>
              <a:rPr lang="ar-SA" sz="16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 بالماضي </a:t>
            </a: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من اثار وحقائق وتحليلها وتصنيفها</a:t>
            </a:r>
            <a:r>
              <a:rPr lang="ar-SA" sz="16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 ومقارنتها </a:t>
            </a: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واستنباط بعض النتائج، ودراستنا للماضي تعيننا في فهم الحاضر والتخطيط للمستقبل </a:t>
            </a:r>
          </a:p>
        </p:txBody>
      </p:sp>
    </p:spTree>
    <p:extLst>
      <p:ext uri="{BB962C8B-B14F-4D97-AF65-F5344CB8AC3E}">
        <p14:creationId xmlns:p14="http://schemas.microsoft.com/office/powerpoint/2010/main" val="785583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مناهج البحث في علم 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479082" y="2216806"/>
            <a:ext cx="1005431" cy="818364"/>
          </a:xfrm>
          <a:prstGeom prst="rect">
            <a:avLst/>
          </a:prstGeom>
          <a:noFill/>
          <a:ln>
            <a:noFill/>
          </a:ln>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5">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6">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7">
            <a:alphaModFix/>
          </a:blip>
          <a:srcRect/>
          <a:stretch/>
        </p:blipFill>
        <p:spPr>
          <a:xfrm rot="-1056612">
            <a:off x="10785914" y="5454053"/>
            <a:ext cx="881128" cy="859934"/>
          </a:xfrm>
          <a:prstGeom prst="rect">
            <a:avLst/>
          </a:prstGeom>
          <a:noFill/>
          <a:ln>
            <a:noFill/>
          </a:ln>
        </p:spPr>
      </p:pic>
      <p:sp>
        <p:nvSpPr>
          <p:cNvPr id="2" name="Google Shape;222;p6">
            <a:extLst>
              <a:ext uri="{FF2B5EF4-FFF2-40B4-BE49-F238E27FC236}">
                <a16:creationId xmlns:a16="http://schemas.microsoft.com/office/drawing/2014/main" id="{C70B288F-BFF2-B157-C64A-0B9D6F2660F1}"/>
              </a:ext>
            </a:extLst>
          </p:cNvPr>
          <p:cNvSpPr txBox="1"/>
          <p:nvPr/>
        </p:nvSpPr>
        <p:spPr>
          <a:xfrm>
            <a:off x="1891627" y="1810795"/>
            <a:ext cx="9884851" cy="523180"/>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خامساً : المنهج الإحصائي :</a:t>
            </a:r>
          </a:p>
        </p:txBody>
      </p:sp>
      <p:sp>
        <p:nvSpPr>
          <p:cNvPr id="3" name="Google Shape;222;p6">
            <a:extLst>
              <a:ext uri="{FF2B5EF4-FFF2-40B4-BE49-F238E27FC236}">
                <a16:creationId xmlns:a16="http://schemas.microsoft.com/office/drawing/2014/main" id="{B5741FBC-C598-0FF9-643C-56610C0DC244}"/>
              </a:ext>
            </a:extLst>
          </p:cNvPr>
          <p:cNvSpPr txBox="1"/>
          <p:nvPr/>
        </p:nvSpPr>
        <p:spPr>
          <a:xfrm>
            <a:off x="475861" y="3356933"/>
            <a:ext cx="11597951" cy="584735"/>
          </a:xfrm>
          <a:prstGeom prst="rect">
            <a:avLst/>
          </a:prstGeom>
          <a:noFill/>
          <a:ln>
            <a:noFill/>
          </a:ln>
        </p:spPr>
        <p:txBody>
          <a:bodyPr spcFirstLastPara="1" wrap="square" lIns="91425" tIns="45700" rIns="91425" bIns="45700" anchor="t" anchorCtr="0">
            <a:spAutoFit/>
          </a:bodyPr>
          <a:lstStyle/>
          <a:p>
            <a:pPr marR="0" lvl="0" algn="ctr" rtl="1">
              <a:spcBef>
                <a:spcPts val="0"/>
              </a:spcBef>
              <a:spcAft>
                <a:spcPts val="0"/>
              </a:spcAft>
              <a:buClr>
                <a:schemeClr val="dk1"/>
              </a:buClr>
              <a:buSzPts val="2000"/>
            </a:pP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يعتمد على </a:t>
            </a:r>
            <a:r>
              <a:rPr lang="ar-SA" sz="16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استخدام القياس النفسي </a:t>
            </a: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لمظاهر النمو، ونستخدم الطرق الإحصائية للكشف عن العلاقة الارتباطية بين مظاهر النمو المختلفة، كما يفيد في الكشف عن مسببات ظاهرة ما.</a:t>
            </a:r>
          </a:p>
        </p:txBody>
      </p:sp>
    </p:spTree>
    <p:extLst>
      <p:ext uri="{BB962C8B-B14F-4D97-AF65-F5344CB8AC3E}">
        <p14:creationId xmlns:p14="http://schemas.microsoft.com/office/powerpoint/2010/main" val="2499369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وسائل جمع المعلومات في ميدان علم النفس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479082" y="2216806"/>
            <a:ext cx="1005431" cy="818364"/>
          </a:xfrm>
          <a:prstGeom prst="rect">
            <a:avLst/>
          </a:prstGeom>
          <a:noFill/>
          <a:ln>
            <a:noFill/>
          </a:ln>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5">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6">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7">
            <a:alphaModFix/>
          </a:blip>
          <a:srcRect/>
          <a:stretch/>
        </p:blipFill>
        <p:spPr>
          <a:xfrm rot="-1056612">
            <a:off x="10785914" y="5454053"/>
            <a:ext cx="881128" cy="859934"/>
          </a:xfrm>
          <a:prstGeom prst="rect">
            <a:avLst/>
          </a:prstGeom>
          <a:noFill/>
          <a:ln>
            <a:noFill/>
          </a:ln>
        </p:spPr>
      </p:pic>
      <p:graphicFrame>
        <p:nvGraphicFramePr>
          <p:cNvPr id="4" name="رسم تخطيطي 3">
            <a:extLst>
              <a:ext uri="{FF2B5EF4-FFF2-40B4-BE49-F238E27FC236}">
                <a16:creationId xmlns:a16="http://schemas.microsoft.com/office/drawing/2014/main" id="{9330BA84-3BFD-502C-8897-3924F0BFFB25}"/>
              </a:ext>
            </a:extLst>
          </p:cNvPr>
          <p:cNvGraphicFramePr/>
          <p:nvPr>
            <p:extLst>
              <p:ext uri="{D42A27DB-BD31-4B8C-83A1-F6EECF244321}">
                <p14:modId xmlns:p14="http://schemas.microsoft.com/office/powerpoint/2010/main" val="2981603894"/>
              </p:ext>
            </p:extLst>
          </p:nvPr>
        </p:nvGraphicFramePr>
        <p:xfrm>
          <a:off x="1371600" y="2211355"/>
          <a:ext cx="9854878" cy="43375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91749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وسائل جمع المعلومات في ميدان علم النفس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479082" y="2216806"/>
            <a:ext cx="1005431" cy="818364"/>
          </a:xfrm>
          <a:prstGeom prst="rect">
            <a:avLst/>
          </a:prstGeom>
          <a:noFill/>
          <a:ln>
            <a:noFill/>
          </a:ln>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5">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6">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7">
            <a:alphaModFix/>
          </a:blip>
          <a:srcRect/>
          <a:stretch/>
        </p:blipFill>
        <p:spPr>
          <a:xfrm rot="-1056612">
            <a:off x="10785914" y="5454053"/>
            <a:ext cx="881128" cy="859934"/>
          </a:xfrm>
          <a:prstGeom prst="rect">
            <a:avLst/>
          </a:prstGeom>
          <a:noFill/>
          <a:ln>
            <a:noFill/>
          </a:ln>
        </p:spPr>
      </p:pic>
      <p:sp>
        <p:nvSpPr>
          <p:cNvPr id="2" name="Google Shape;222;p6">
            <a:extLst>
              <a:ext uri="{FF2B5EF4-FFF2-40B4-BE49-F238E27FC236}">
                <a16:creationId xmlns:a16="http://schemas.microsoft.com/office/drawing/2014/main" id="{8DA0FEAF-CBBC-21A1-26D8-35FB0DF0790F}"/>
              </a:ext>
            </a:extLst>
          </p:cNvPr>
          <p:cNvSpPr txBox="1"/>
          <p:nvPr/>
        </p:nvSpPr>
        <p:spPr>
          <a:xfrm>
            <a:off x="475861" y="3356933"/>
            <a:ext cx="11597951" cy="1815841"/>
          </a:xfrm>
          <a:prstGeom prst="rect">
            <a:avLst/>
          </a:prstGeom>
          <a:noFill/>
          <a:ln>
            <a:noFill/>
          </a:ln>
        </p:spPr>
        <p:txBody>
          <a:bodyPr spcFirstLastPara="1" wrap="square" lIns="91425" tIns="45700" rIns="91425" bIns="45700" anchor="t" anchorCtr="0">
            <a:spAutoFit/>
          </a:bodyPr>
          <a:lstStyle/>
          <a:p>
            <a:pPr marR="0" lvl="0" algn="ctr" rtl="1">
              <a:spcBef>
                <a:spcPts val="0"/>
              </a:spcBef>
              <a:spcAft>
                <a:spcPts val="0"/>
              </a:spcAft>
              <a:buClr>
                <a:schemeClr val="dk1"/>
              </a:buClr>
              <a:buSzPts val="2000"/>
            </a:pP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هي </a:t>
            </a:r>
            <a:r>
              <a:rPr lang="ar-SA" sz="16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رصد السلوك </a:t>
            </a: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وتقرير واقعه كما يحدث سواء بالحواس أو </a:t>
            </a:r>
            <a:r>
              <a:rPr lang="ar-SA" sz="1600" b="1" dirty="0" err="1">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بالإستعانة</a:t>
            </a: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 بالآلات لتسجيله أو تصويره وتنقسم الملاحظة إلى :</a:t>
            </a:r>
          </a:p>
          <a:p>
            <a:pPr marR="0" lvl="0" algn="ctr" rtl="1">
              <a:spcBef>
                <a:spcPts val="0"/>
              </a:spcBef>
              <a:spcAft>
                <a:spcPts val="0"/>
              </a:spcAft>
              <a:buClr>
                <a:schemeClr val="dk1"/>
              </a:buClr>
              <a:buSzPts val="2000"/>
            </a:pPr>
            <a:endPar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endParaRPr>
          </a:p>
          <a:p>
            <a:pPr marR="0" lvl="0" algn="ctr" rtl="1">
              <a:spcBef>
                <a:spcPts val="0"/>
              </a:spcBef>
              <a:spcAft>
                <a:spcPts val="0"/>
              </a:spcAft>
              <a:buClr>
                <a:schemeClr val="dk1"/>
              </a:buClr>
              <a:buSzPts val="2000"/>
            </a:pP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1- </a:t>
            </a:r>
            <a:r>
              <a:rPr lang="ar-SA" sz="16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ملاحظة مباشرة </a:t>
            </a: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 وتتضمن ملاحظة السلوك ووضعه في موقف معين وتحت ظروف معينة.</a:t>
            </a:r>
          </a:p>
          <a:p>
            <a:pPr marR="0" lvl="0" algn="ctr" rtl="1">
              <a:spcBef>
                <a:spcPts val="0"/>
              </a:spcBef>
              <a:spcAft>
                <a:spcPts val="0"/>
              </a:spcAft>
              <a:buClr>
                <a:schemeClr val="dk1"/>
              </a:buClr>
              <a:buSzPts val="2000"/>
            </a:pP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2- </a:t>
            </a:r>
            <a:r>
              <a:rPr lang="ar-SA" sz="16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ملاحظة غير مباشرة </a:t>
            </a: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 تحدث دون اتصال مباشر ولا يدرك المفحوص أنه موضع ملاحظة.</a:t>
            </a:r>
          </a:p>
          <a:p>
            <a:pPr marR="0" lvl="0" algn="ctr" rtl="1">
              <a:spcBef>
                <a:spcPts val="0"/>
              </a:spcBef>
              <a:spcAft>
                <a:spcPts val="0"/>
              </a:spcAft>
              <a:buClr>
                <a:schemeClr val="dk1"/>
              </a:buClr>
              <a:buSzPts val="2000"/>
            </a:pP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3- </a:t>
            </a:r>
            <a:r>
              <a:rPr lang="ar-SA" sz="16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ملاحظة منظمة </a:t>
            </a: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 ملاحظة مقصودة وموضوعية تقوم بتسجيل نواحي سلوكية معينة.</a:t>
            </a:r>
          </a:p>
          <a:p>
            <a:pPr marR="0" lvl="0" algn="ctr" rtl="1">
              <a:spcBef>
                <a:spcPts val="0"/>
              </a:spcBef>
              <a:spcAft>
                <a:spcPts val="0"/>
              </a:spcAft>
              <a:buClr>
                <a:schemeClr val="dk1"/>
              </a:buClr>
              <a:buSzPts val="2000"/>
            </a:pP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4- </a:t>
            </a:r>
            <a:r>
              <a:rPr lang="ar-SA" sz="16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ملاحظة غير منظمة</a:t>
            </a: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 : ملاحظة عرضية عفوية يسجل خلالها ملاحظات عامة دون تحديد لموضوع الملاحظة.</a:t>
            </a:r>
          </a:p>
          <a:p>
            <a:pPr marR="0" lvl="0" algn="ctr" rtl="1">
              <a:spcBef>
                <a:spcPts val="0"/>
              </a:spcBef>
              <a:spcAft>
                <a:spcPts val="0"/>
              </a:spcAft>
              <a:buClr>
                <a:schemeClr val="dk1"/>
              </a:buClr>
              <a:buSzPts val="2000"/>
            </a:pP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5- </a:t>
            </a:r>
            <a:r>
              <a:rPr lang="ar-SA" sz="16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ملاحظة دورية </a:t>
            </a: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 تتم في فترات زمنية محددة.</a:t>
            </a:r>
          </a:p>
        </p:txBody>
      </p:sp>
      <p:sp>
        <p:nvSpPr>
          <p:cNvPr id="3" name="Google Shape;222;p6">
            <a:extLst>
              <a:ext uri="{FF2B5EF4-FFF2-40B4-BE49-F238E27FC236}">
                <a16:creationId xmlns:a16="http://schemas.microsoft.com/office/drawing/2014/main" id="{5D70A5DF-459B-481D-8B83-CA96E1103F07}"/>
              </a:ext>
            </a:extLst>
          </p:cNvPr>
          <p:cNvSpPr txBox="1"/>
          <p:nvPr/>
        </p:nvSpPr>
        <p:spPr>
          <a:xfrm>
            <a:off x="1928077" y="2197400"/>
            <a:ext cx="9884851" cy="523180"/>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1- الملاحظة :</a:t>
            </a:r>
          </a:p>
        </p:txBody>
      </p:sp>
    </p:spTree>
    <p:extLst>
      <p:ext uri="{BB962C8B-B14F-4D97-AF65-F5344CB8AC3E}">
        <p14:creationId xmlns:p14="http://schemas.microsoft.com/office/powerpoint/2010/main" val="648595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7" descr="Shape&#10;&#10;Description automatically generated"/>
          <p:cNvPicPr preferRelativeResize="0"/>
          <p:nvPr/>
        </p:nvPicPr>
        <p:blipFill rotWithShape="1">
          <a:blip r:embed="rId3">
            <a:alphaModFix/>
          </a:blip>
          <a:srcRect r="14763"/>
          <a:stretch/>
        </p:blipFill>
        <p:spPr>
          <a:xfrm>
            <a:off x="2973396" y="700960"/>
            <a:ext cx="6562490" cy="401587"/>
          </a:xfrm>
          <a:prstGeom prst="rect">
            <a:avLst/>
          </a:prstGeom>
          <a:noFill/>
          <a:ln>
            <a:noFill/>
          </a:ln>
        </p:spPr>
      </p:pic>
      <p:sp>
        <p:nvSpPr>
          <p:cNvPr id="229" name="Google Shape;229;p7"/>
          <p:cNvSpPr txBox="1">
            <a:spLocks noGrp="1"/>
          </p:cNvSpPr>
          <p:nvPr>
            <p:ph type="title"/>
          </p:nvPr>
        </p:nvSpPr>
        <p:spPr>
          <a:xfrm>
            <a:off x="2415851" y="398432"/>
            <a:ext cx="7360298" cy="86881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محتويات الفصل </a:t>
            </a:r>
            <a:endParaRPr dirty="0">
              <a:latin typeface="Neo Sans W23 Bold" panose="020B0804030504040204" pitchFamily="34" charset="-78"/>
              <a:cs typeface="Neo Sans W23 Bold" panose="020B0804030504040204" pitchFamily="34" charset="-78"/>
            </a:endParaRPr>
          </a:p>
        </p:txBody>
      </p:sp>
      <p:pic>
        <p:nvPicPr>
          <p:cNvPr id="230" name="Google Shape;230;p7"/>
          <p:cNvPicPr preferRelativeResize="0"/>
          <p:nvPr/>
        </p:nvPicPr>
        <p:blipFill rotWithShape="1">
          <a:blip r:embed="rId4">
            <a:alphaModFix/>
          </a:blip>
          <a:srcRect/>
          <a:stretch/>
        </p:blipFill>
        <p:spPr>
          <a:xfrm rot="-1298692">
            <a:off x="10039420" y="379460"/>
            <a:ext cx="987705" cy="1044588"/>
          </a:xfrm>
          <a:prstGeom prst="rect">
            <a:avLst/>
          </a:prstGeom>
          <a:noFill/>
          <a:ln>
            <a:noFill/>
          </a:ln>
          <a:effectLst>
            <a:outerShdw dist="63500" dir="8100000" algn="tr" rotWithShape="0">
              <a:srgbClr val="3F4964"/>
            </a:outerShdw>
          </a:effectLst>
        </p:spPr>
      </p:pic>
      <p:pic>
        <p:nvPicPr>
          <p:cNvPr id="231" name="Google Shape;231;p7"/>
          <p:cNvPicPr preferRelativeResize="0"/>
          <p:nvPr/>
        </p:nvPicPr>
        <p:blipFill rotWithShape="1">
          <a:blip r:embed="rId5">
            <a:alphaModFix/>
          </a:blip>
          <a:srcRect/>
          <a:stretch/>
        </p:blipFill>
        <p:spPr>
          <a:xfrm>
            <a:off x="876330" y="2253085"/>
            <a:ext cx="4525348" cy="2889586"/>
          </a:xfrm>
          <a:prstGeom prst="rect">
            <a:avLst/>
          </a:prstGeom>
          <a:noFill/>
          <a:ln>
            <a:noFill/>
          </a:ln>
        </p:spPr>
      </p:pic>
      <p:pic>
        <p:nvPicPr>
          <p:cNvPr id="232" name="Google Shape;232;p7"/>
          <p:cNvPicPr preferRelativeResize="0"/>
          <p:nvPr/>
        </p:nvPicPr>
        <p:blipFill rotWithShape="1">
          <a:blip r:embed="rId6">
            <a:alphaModFix/>
          </a:blip>
          <a:srcRect/>
          <a:stretch/>
        </p:blipFill>
        <p:spPr>
          <a:xfrm>
            <a:off x="1239477" y="2084883"/>
            <a:ext cx="3577450" cy="3462183"/>
          </a:xfrm>
          <a:prstGeom prst="rect">
            <a:avLst/>
          </a:prstGeom>
          <a:noFill/>
          <a:ln>
            <a:noFill/>
          </a:ln>
        </p:spPr>
      </p:pic>
      <p:sp>
        <p:nvSpPr>
          <p:cNvPr id="233" name="Google Shape;233;p7"/>
          <p:cNvSpPr txBox="1"/>
          <p:nvPr/>
        </p:nvSpPr>
        <p:spPr>
          <a:xfrm>
            <a:off x="1978508" y="2713636"/>
            <a:ext cx="2099400" cy="461700"/>
          </a:xfrm>
          <a:prstGeom prst="rect">
            <a:avLst/>
          </a:prstGeom>
          <a:noFill/>
          <a:ln>
            <a:noFill/>
          </a:ln>
        </p:spPr>
        <p:txBody>
          <a:bodyPr spcFirstLastPara="1" wrap="square" lIns="91425" tIns="45700" rIns="91425" bIns="45700" anchor="t" anchorCtr="0">
            <a:spAutoFit/>
          </a:bodyPr>
          <a:lstStyle/>
          <a:p>
            <a:pPr marL="0" marR="0" lvl="0" indent="0" algn="just" defTabSz="914400" rtl="1"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3F4964"/>
              </a:solidFill>
              <a:effectLst/>
              <a:uLnTx/>
              <a:uFillTx/>
              <a:latin typeface="Arial"/>
              <a:ea typeface="Arial"/>
              <a:cs typeface="Arial"/>
              <a:sym typeface="Arial"/>
            </a:endParaRPr>
          </a:p>
        </p:txBody>
      </p:sp>
      <p:sp>
        <p:nvSpPr>
          <p:cNvPr id="234" name="Google Shape;234;p7"/>
          <p:cNvSpPr txBox="1"/>
          <p:nvPr/>
        </p:nvSpPr>
        <p:spPr>
          <a:xfrm>
            <a:off x="4077908" y="1980325"/>
            <a:ext cx="8017158" cy="3108503"/>
          </a:xfrm>
          <a:prstGeom prst="rect">
            <a:avLst/>
          </a:prstGeom>
          <a:noFill/>
          <a:ln>
            <a:noFill/>
          </a:ln>
        </p:spPr>
        <p:txBody>
          <a:bodyPr spcFirstLastPara="1" wrap="square" lIns="91425" tIns="45700" rIns="91425" bIns="45700" anchor="t" anchorCtr="0">
            <a:spAutoFit/>
          </a:bodyPr>
          <a:lstStyle/>
          <a:p>
            <a:pPr marL="914400" marR="0" lvl="0" indent="-457200" algn="r" defTabSz="914400" rtl="1"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ar-SA" sz="2800" b="1" i="0" strike="noStrike" kern="0" cap="none" spc="0" normalizeH="0" baseline="0" noProof="0" dirty="0">
                <a:ln>
                  <a:noFill/>
                </a:ln>
                <a:solidFill>
                  <a:srgbClr val="3F4964"/>
                </a:solidFill>
                <a:effectLst/>
                <a:uLnTx/>
                <a:uFillTx/>
                <a:latin typeface="NeoSansArabic" panose="020B0504030504040204" pitchFamily="34" charset="-78"/>
                <a:cs typeface="NeoSansArabic" panose="020B0504030504040204" pitchFamily="34" charset="-78"/>
                <a:sym typeface="Arial"/>
              </a:rPr>
              <a:t>مفهوم علم نفس النمو وموضوعه </a:t>
            </a:r>
          </a:p>
          <a:p>
            <a:pPr marL="914400" marR="0" lvl="0" indent="-457200" algn="r" defTabSz="914400" rtl="1"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lang="ar-SA" sz="2800" b="1" kern="0" dirty="0">
                <a:solidFill>
                  <a:srgbClr val="3F4964"/>
                </a:solidFill>
                <a:latin typeface="NeoSansArabic" panose="020B0504030504040204" pitchFamily="34" charset="-78"/>
                <a:cs typeface="NeoSansArabic" panose="020B0504030504040204" pitchFamily="34" charset="-78"/>
                <a:sym typeface="Arial"/>
              </a:rPr>
              <a:t>أهمية دراسة علم نفس النمو وتاريخ تطوره </a:t>
            </a:r>
          </a:p>
          <a:p>
            <a:pPr marL="914400" marR="0" lvl="0" indent="-457200" algn="r" defTabSz="914400" rtl="1"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lang="ar-SA" sz="2800" b="1" kern="0" dirty="0">
                <a:solidFill>
                  <a:srgbClr val="3F4964"/>
                </a:solidFill>
                <a:latin typeface="NeoSansArabic" panose="020B0504030504040204" pitchFamily="34" charset="-78"/>
                <a:cs typeface="NeoSansArabic" panose="020B0504030504040204" pitchFamily="34" charset="-78"/>
                <a:sym typeface="Arial"/>
              </a:rPr>
              <a:t>مناهج البحث في علم النفس النمو </a:t>
            </a:r>
          </a:p>
          <a:p>
            <a:pPr marL="914400" marR="0" lvl="0" indent="-457200" algn="r" defTabSz="914400" rtl="1"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ar-SA" sz="2800" b="1" i="0" strike="noStrike" kern="0" cap="none" spc="0" normalizeH="0" baseline="0" noProof="0" dirty="0">
                <a:ln>
                  <a:noFill/>
                </a:ln>
                <a:solidFill>
                  <a:srgbClr val="3F4964"/>
                </a:solidFill>
                <a:effectLst/>
                <a:uLnTx/>
                <a:uFillTx/>
                <a:latin typeface="NeoSansArabic" panose="020B0504030504040204" pitchFamily="34" charset="-78"/>
                <a:cs typeface="NeoSansArabic" panose="020B0504030504040204" pitchFamily="34" charset="-78"/>
                <a:sym typeface="Arial"/>
              </a:rPr>
              <a:t>وسائل جمع المعلومات في ميدان علم النفس النمو </a:t>
            </a:r>
          </a:p>
          <a:p>
            <a:pPr marL="914400" marR="0" lvl="0" indent="-457200" algn="r" defTabSz="914400" rtl="1"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lang="ar-SA" sz="2800" b="1" kern="0" dirty="0">
                <a:solidFill>
                  <a:srgbClr val="3F4964"/>
                </a:solidFill>
                <a:latin typeface="NeoSansArabic" panose="020B0504030504040204" pitchFamily="34" charset="-78"/>
                <a:cs typeface="NeoSansArabic" panose="020B0504030504040204" pitchFamily="34" charset="-78"/>
                <a:sym typeface="Arial"/>
              </a:rPr>
              <a:t>النظريات المفسرة للنمو الإنساني</a:t>
            </a:r>
          </a:p>
          <a:p>
            <a:pPr marL="914400" marR="0" lvl="0" indent="-457200" algn="r" defTabSz="914400" rtl="1"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lang="ar-SA" sz="2800" b="1" kern="0" dirty="0">
                <a:solidFill>
                  <a:srgbClr val="3F4964"/>
                </a:solidFill>
                <a:latin typeface="NeoSansArabic" panose="020B0504030504040204" pitchFamily="34" charset="-78"/>
                <a:cs typeface="NeoSansArabic" panose="020B0504030504040204" pitchFamily="34" charset="-78"/>
                <a:sym typeface="Arial"/>
              </a:rPr>
              <a:t>القوانين والمبادئ العامة للنمو </a:t>
            </a:r>
          </a:p>
        </p:txBody>
      </p:sp>
      <p:pic>
        <p:nvPicPr>
          <p:cNvPr id="235" name="Google Shape;235;p7"/>
          <p:cNvPicPr preferRelativeResize="0"/>
          <p:nvPr/>
        </p:nvPicPr>
        <p:blipFill rotWithShape="1">
          <a:blip r:embed="rId7">
            <a:alphaModFix/>
          </a:blip>
          <a:srcRect/>
          <a:stretch/>
        </p:blipFill>
        <p:spPr>
          <a:xfrm>
            <a:off x="2415850" y="2253075"/>
            <a:ext cx="2020675" cy="21834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وسائل جمع المعلومات في ميدان علم النفس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479082" y="2216806"/>
            <a:ext cx="1005431" cy="818364"/>
          </a:xfrm>
          <a:prstGeom prst="rect">
            <a:avLst/>
          </a:prstGeom>
          <a:noFill/>
          <a:ln>
            <a:noFill/>
          </a:ln>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5">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6">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7">
            <a:alphaModFix/>
          </a:blip>
          <a:srcRect/>
          <a:stretch/>
        </p:blipFill>
        <p:spPr>
          <a:xfrm rot="-1056612">
            <a:off x="10785914" y="5454053"/>
            <a:ext cx="881128" cy="859934"/>
          </a:xfrm>
          <a:prstGeom prst="rect">
            <a:avLst/>
          </a:prstGeom>
          <a:noFill/>
          <a:ln>
            <a:noFill/>
          </a:ln>
        </p:spPr>
      </p:pic>
      <p:sp>
        <p:nvSpPr>
          <p:cNvPr id="2" name="Google Shape;222;p6">
            <a:extLst>
              <a:ext uri="{FF2B5EF4-FFF2-40B4-BE49-F238E27FC236}">
                <a16:creationId xmlns:a16="http://schemas.microsoft.com/office/drawing/2014/main" id="{8DA0FEAF-CBBC-21A1-26D8-35FB0DF0790F}"/>
              </a:ext>
            </a:extLst>
          </p:cNvPr>
          <p:cNvSpPr txBox="1"/>
          <p:nvPr/>
        </p:nvSpPr>
        <p:spPr>
          <a:xfrm>
            <a:off x="379072" y="3348284"/>
            <a:ext cx="11597951" cy="338514"/>
          </a:xfrm>
          <a:prstGeom prst="rect">
            <a:avLst/>
          </a:prstGeom>
          <a:noFill/>
          <a:ln>
            <a:noFill/>
          </a:ln>
        </p:spPr>
        <p:txBody>
          <a:bodyPr spcFirstLastPara="1" wrap="square" lIns="91425" tIns="45700" rIns="91425" bIns="45700" anchor="t" anchorCtr="0">
            <a:spAutoFit/>
          </a:bodyPr>
          <a:lstStyle/>
          <a:p>
            <a:pPr marR="0" lvl="0" algn="ctr" rtl="1">
              <a:spcBef>
                <a:spcPts val="0"/>
              </a:spcBef>
              <a:spcAft>
                <a:spcPts val="0"/>
              </a:spcAft>
              <a:buClr>
                <a:schemeClr val="dk1"/>
              </a:buClr>
              <a:buSzPts val="2000"/>
            </a:pP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هي عبارة عن محادثة عادية منظمة يتم من خلالها التفاعل الاجتماعي وتكوين علاقة اجتماعية فعالة، وذلك بهدف جمع المعلومات بشأن مشكلة ما.</a:t>
            </a:r>
          </a:p>
        </p:txBody>
      </p:sp>
      <p:sp>
        <p:nvSpPr>
          <p:cNvPr id="3" name="Google Shape;222;p6">
            <a:extLst>
              <a:ext uri="{FF2B5EF4-FFF2-40B4-BE49-F238E27FC236}">
                <a16:creationId xmlns:a16="http://schemas.microsoft.com/office/drawing/2014/main" id="{5D70A5DF-459B-481D-8B83-CA96E1103F07}"/>
              </a:ext>
            </a:extLst>
          </p:cNvPr>
          <p:cNvSpPr txBox="1"/>
          <p:nvPr/>
        </p:nvSpPr>
        <p:spPr>
          <a:xfrm>
            <a:off x="1928077" y="2197400"/>
            <a:ext cx="9884851" cy="523180"/>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2- المقابلة :</a:t>
            </a:r>
          </a:p>
        </p:txBody>
      </p:sp>
    </p:spTree>
    <p:extLst>
      <p:ext uri="{BB962C8B-B14F-4D97-AF65-F5344CB8AC3E}">
        <p14:creationId xmlns:p14="http://schemas.microsoft.com/office/powerpoint/2010/main" val="717537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وسائل جمع المعلومات في ميدان علم النفس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479082" y="2216806"/>
            <a:ext cx="1005431" cy="818364"/>
          </a:xfrm>
          <a:prstGeom prst="rect">
            <a:avLst/>
          </a:prstGeom>
          <a:noFill/>
          <a:ln>
            <a:noFill/>
          </a:ln>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5">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6">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7">
            <a:alphaModFix/>
          </a:blip>
          <a:srcRect/>
          <a:stretch/>
        </p:blipFill>
        <p:spPr>
          <a:xfrm rot="-1056612">
            <a:off x="10785914" y="5454053"/>
            <a:ext cx="881128" cy="859934"/>
          </a:xfrm>
          <a:prstGeom prst="rect">
            <a:avLst/>
          </a:prstGeom>
          <a:noFill/>
          <a:ln>
            <a:noFill/>
          </a:ln>
        </p:spPr>
      </p:pic>
      <p:sp>
        <p:nvSpPr>
          <p:cNvPr id="2" name="Google Shape;222;p6">
            <a:extLst>
              <a:ext uri="{FF2B5EF4-FFF2-40B4-BE49-F238E27FC236}">
                <a16:creationId xmlns:a16="http://schemas.microsoft.com/office/drawing/2014/main" id="{8DA0FEAF-CBBC-21A1-26D8-35FB0DF0790F}"/>
              </a:ext>
            </a:extLst>
          </p:cNvPr>
          <p:cNvSpPr txBox="1"/>
          <p:nvPr/>
        </p:nvSpPr>
        <p:spPr>
          <a:xfrm>
            <a:off x="379072" y="3348284"/>
            <a:ext cx="11597951" cy="338514"/>
          </a:xfrm>
          <a:prstGeom prst="rect">
            <a:avLst/>
          </a:prstGeom>
          <a:noFill/>
          <a:ln>
            <a:noFill/>
          </a:ln>
        </p:spPr>
        <p:txBody>
          <a:bodyPr spcFirstLastPara="1" wrap="square" lIns="91425" tIns="45700" rIns="91425" bIns="45700" anchor="t" anchorCtr="0">
            <a:spAutoFit/>
          </a:bodyPr>
          <a:lstStyle/>
          <a:p>
            <a:pPr marR="0" lvl="0" algn="ctr" rtl="1">
              <a:spcBef>
                <a:spcPts val="0"/>
              </a:spcBef>
              <a:spcAft>
                <a:spcPts val="0"/>
              </a:spcAft>
              <a:buClr>
                <a:schemeClr val="dk1"/>
              </a:buClr>
              <a:buSzPts val="2000"/>
            </a:pP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من أهم وسائل جمع المعلومات حيث تكون عن طريق استخدام مقاييس نفسية مقننة وتتمتع بنسب ثبات وصدق عالية</a:t>
            </a:r>
          </a:p>
        </p:txBody>
      </p:sp>
      <p:sp>
        <p:nvSpPr>
          <p:cNvPr id="3" name="Google Shape;222;p6">
            <a:extLst>
              <a:ext uri="{FF2B5EF4-FFF2-40B4-BE49-F238E27FC236}">
                <a16:creationId xmlns:a16="http://schemas.microsoft.com/office/drawing/2014/main" id="{5D70A5DF-459B-481D-8B83-CA96E1103F07}"/>
              </a:ext>
            </a:extLst>
          </p:cNvPr>
          <p:cNvSpPr txBox="1"/>
          <p:nvPr/>
        </p:nvSpPr>
        <p:spPr>
          <a:xfrm>
            <a:off x="1928077" y="2197400"/>
            <a:ext cx="9884851" cy="523180"/>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3- القياس :</a:t>
            </a:r>
          </a:p>
        </p:txBody>
      </p:sp>
    </p:spTree>
    <p:extLst>
      <p:ext uri="{BB962C8B-B14F-4D97-AF65-F5344CB8AC3E}">
        <p14:creationId xmlns:p14="http://schemas.microsoft.com/office/powerpoint/2010/main" val="1640149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وسائل جمع المعلومات في ميدان علم النفس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479082" y="2216806"/>
            <a:ext cx="1005431" cy="818364"/>
          </a:xfrm>
          <a:prstGeom prst="rect">
            <a:avLst/>
          </a:prstGeom>
          <a:noFill/>
          <a:ln>
            <a:noFill/>
          </a:ln>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5">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6">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7">
            <a:alphaModFix/>
          </a:blip>
          <a:srcRect/>
          <a:stretch/>
        </p:blipFill>
        <p:spPr>
          <a:xfrm rot="-1056612">
            <a:off x="10785914" y="5454053"/>
            <a:ext cx="881128" cy="859934"/>
          </a:xfrm>
          <a:prstGeom prst="rect">
            <a:avLst/>
          </a:prstGeom>
          <a:noFill/>
          <a:ln>
            <a:noFill/>
          </a:ln>
        </p:spPr>
      </p:pic>
      <p:sp>
        <p:nvSpPr>
          <p:cNvPr id="2" name="Google Shape;222;p6">
            <a:extLst>
              <a:ext uri="{FF2B5EF4-FFF2-40B4-BE49-F238E27FC236}">
                <a16:creationId xmlns:a16="http://schemas.microsoft.com/office/drawing/2014/main" id="{8DA0FEAF-CBBC-21A1-26D8-35FB0DF0790F}"/>
              </a:ext>
            </a:extLst>
          </p:cNvPr>
          <p:cNvSpPr txBox="1"/>
          <p:nvPr/>
        </p:nvSpPr>
        <p:spPr>
          <a:xfrm>
            <a:off x="379072" y="3348284"/>
            <a:ext cx="11597951" cy="584735"/>
          </a:xfrm>
          <a:prstGeom prst="rect">
            <a:avLst/>
          </a:prstGeom>
          <a:noFill/>
          <a:ln>
            <a:noFill/>
          </a:ln>
        </p:spPr>
        <p:txBody>
          <a:bodyPr spcFirstLastPara="1" wrap="square" lIns="91425" tIns="45700" rIns="91425" bIns="45700" anchor="t" anchorCtr="0">
            <a:spAutoFit/>
          </a:bodyPr>
          <a:lstStyle/>
          <a:p>
            <a:pPr marR="0" lvl="0" algn="ctr" rtl="1">
              <a:spcBef>
                <a:spcPts val="0"/>
              </a:spcBef>
              <a:spcAft>
                <a:spcPts val="0"/>
              </a:spcAft>
              <a:buClr>
                <a:schemeClr val="dk1"/>
              </a:buClr>
              <a:buSzPts val="2000"/>
            </a:pP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دراسة تاريخ الفرد في مراحل نموه المختلفة في صورة حالة فردية، وتستخدم هذه الأداة في تناول مشكلات الأطفال والمراهقين في نموهم وتعلمهم وعلاقاتهم وعلاج مشكلاتهم.</a:t>
            </a:r>
          </a:p>
        </p:txBody>
      </p:sp>
      <p:sp>
        <p:nvSpPr>
          <p:cNvPr id="3" name="Google Shape;222;p6">
            <a:extLst>
              <a:ext uri="{FF2B5EF4-FFF2-40B4-BE49-F238E27FC236}">
                <a16:creationId xmlns:a16="http://schemas.microsoft.com/office/drawing/2014/main" id="{5D70A5DF-459B-481D-8B83-CA96E1103F07}"/>
              </a:ext>
            </a:extLst>
          </p:cNvPr>
          <p:cNvSpPr txBox="1"/>
          <p:nvPr/>
        </p:nvSpPr>
        <p:spPr>
          <a:xfrm>
            <a:off x="1928077" y="2197400"/>
            <a:ext cx="9884851" cy="523180"/>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4-دراسة الحالة :</a:t>
            </a:r>
          </a:p>
        </p:txBody>
      </p:sp>
    </p:spTree>
    <p:extLst>
      <p:ext uri="{BB962C8B-B14F-4D97-AF65-F5344CB8AC3E}">
        <p14:creationId xmlns:p14="http://schemas.microsoft.com/office/powerpoint/2010/main" val="3432145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وسائل جمع المعلومات في ميدان علم النفس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479082" y="2216806"/>
            <a:ext cx="1005431" cy="818364"/>
          </a:xfrm>
          <a:prstGeom prst="rect">
            <a:avLst/>
          </a:prstGeom>
          <a:noFill/>
          <a:ln>
            <a:noFill/>
          </a:ln>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5">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6">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7">
            <a:alphaModFix/>
          </a:blip>
          <a:srcRect/>
          <a:stretch/>
        </p:blipFill>
        <p:spPr>
          <a:xfrm rot="-1056612">
            <a:off x="10785914" y="5454053"/>
            <a:ext cx="881128" cy="859934"/>
          </a:xfrm>
          <a:prstGeom prst="rect">
            <a:avLst/>
          </a:prstGeom>
          <a:noFill/>
          <a:ln>
            <a:noFill/>
          </a:ln>
        </p:spPr>
      </p:pic>
      <p:sp>
        <p:nvSpPr>
          <p:cNvPr id="2" name="Google Shape;222;p6">
            <a:extLst>
              <a:ext uri="{FF2B5EF4-FFF2-40B4-BE49-F238E27FC236}">
                <a16:creationId xmlns:a16="http://schemas.microsoft.com/office/drawing/2014/main" id="{8DA0FEAF-CBBC-21A1-26D8-35FB0DF0790F}"/>
              </a:ext>
            </a:extLst>
          </p:cNvPr>
          <p:cNvSpPr txBox="1"/>
          <p:nvPr/>
        </p:nvSpPr>
        <p:spPr>
          <a:xfrm>
            <a:off x="379072" y="3348284"/>
            <a:ext cx="11597951" cy="830956"/>
          </a:xfrm>
          <a:prstGeom prst="rect">
            <a:avLst/>
          </a:prstGeom>
          <a:noFill/>
          <a:ln>
            <a:noFill/>
          </a:ln>
        </p:spPr>
        <p:txBody>
          <a:bodyPr spcFirstLastPara="1" wrap="square" lIns="91425" tIns="45700" rIns="91425" bIns="45700" anchor="t" anchorCtr="0">
            <a:spAutoFit/>
          </a:bodyPr>
          <a:lstStyle/>
          <a:p>
            <a:pPr marR="0" lvl="0" algn="ctr" rtl="1">
              <a:spcBef>
                <a:spcPts val="0"/>
              </a:spcBef>
              <a:spcAft>
                <a:spcPts val="0"/>
              </a:spcAft>
              <a:buClr>
                <a:schemeClr val="dk1"/>
              </a:buClr>
              <a:buSzPts val="2000"/>
            </a:pP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نسجل تاريخ وسلوك الفرد من يوم لآخر، وتسجيل تاريخ حياة الطفل أو المراهق من احسن المصادر التي تمدنا بمعلومات كثيرة عن الطفولة والمراهقة </a:t>
            </a:r>
          </a:p>
          <a:p>
            <a:pPr marR="0" lvl="0" algn="ctr" rtl="1">
              <a:spcBef>
                <a:spcPts val="0"/>
              </a:spcBef>
              <a:spcAft>
                <a:spcPts val="0"/>
              </a:spcAft>
              <a:buClr>
                <a:schemeClr val="dk1"/>
              </a:buClr>
              <a:buSzPts val="2000"/>
            </a:pP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إلا أنه يخشى أن تكون </a:t>
            </a:r>
            <a:r>
              <a:rPr lang="ar-SA" sz="1600" b="1" dirty="0" err="1">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هذهالملاحظات</a:t>
            </a: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 غير منهجية وغير منتظمة وغير موضوعية.</a:t>
            </a:r>
          </a:p>
          <a:p>
            <a:pPr marR="0" lvl="0" algn="ctr" rtl="1">
              <a:spcBef>
                <a:spcPts val="0"/>
              </a:spcBef>
              <a:spcAft>
                <a:spcPts val="0"/>
              </a:spcAft>
              <a:buClr>
                <a:schemeClr val="dk1"/>
              </a:buClr>
              <a:buSzPts val="2000"/>
            </a:pP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ومن أشهر من استخدموا هذه الطريقة تشارلز دارون </a:t>
            </a:r>
            <a:r>
              <a:rPr lang="ar-SA" sz="1600" b="1" dirty="0" err="1">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وجيزل</a:t>
            </a: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 </a:t>
            </a:r>
          </a:p>
        </p:txBody>
      </p:sp>
      <p:sp>
        <p:nvSpPr>
          <p:cNvPr id="3" name="Google Shape;222;p6">
            <a:extLst>
              <a:ext uri="{FF2B5EF4-FFF2-40B4-BE49-F238E27FC236}">
                <a16:creationId xmlns:a16="http://schemas.microsoft.com/office/drawing/2014/main" id="{5D70A5DF-459B-481D-8B83-CA96E1103F07}"/>
              </a:ext>
            </a:extLst>
          </p:cNvPr>
          <p:cNvSpPr txBox="1"/>
          <p:nvPr/>
        </p:nvSpPr>
        <p:spPr>
          <a:xfrm>
            <a:off x="1928077" y="2197400"/>
            <a:ext cx="9884851" cy="523180"/>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5- تسجيل تاريخ الحياة :</a:t>
            </a:r>
          </a:p>
        </p:txBody>
      </p:sp>
    </p:spTree>
    <p:extLst>
      <p:ext uri="{BB962C8B-B14F-4D97-AF65-F5344CB8AC3E}">
        <p14:creationId xmlns:p14="http://schemas.microsoft.com/office/powerpoint/2010/main" val="1807465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النظريات المفسرة لعلم النفس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479082" y="2216806"/>
            <a:ext cx="1005431" cy="818364"/>
          </a:xfrm>
          <a:prstGeom prst="rect">
            <a:avLst/>
          </a:prstGeom>
          <a:noFill/>
          <a:ln>
            <a:noFill/>
          </a:ln>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5">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6">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7">
            <a:alphaModFix/>
          </a:blip>
          <a:srcRect/>
          <a:stretch/>
        </p:blipFill>
        <p:spPr>
          <a:xfrm rot="-1056612">
            <a:off x="10785914" y="5454053"/>
            <a:ext cx="881128" cy="859934"/>
          </a:xfrm>
          <a:prstGeom prst="rect">
            <a:avLst/>
          </a:prstGeom>
          <a:noFill/>
          <a:ln>
            <a:noFill/>
          </a:ln>
        </p:spPr>
      </p:pic>
      <p:sp>
        <p:nvSpPr>
          <p:cNvPr id="2" name="Google Shape;222;p6">
            <a:extLst>
              <a:ext uri="{FF2B5EF4-FFF2-40B4-BE49-F238E27FC236}">
                <a16:creationId xmlns:a16="http://schemas.microsoft.com/office/drawing/2014/main" id="{8DA0FEAF-CBBC-21A1-26D8-35FB0DF0790F}"/>
              </a:ext>
            </a:extLst>
          </p:cNvPr>
          <p:cNvSpPr txBox="1"/>
          <p:nvPr/>
        </p:nvSpPr>
        <p:spPr>
          <a:xfrm>
            <a:off x="379072" y="3348284"/>
            <a:ext cx="11597951" cy="584735"/>
          </a:xfrm>
          <a:prstGeom prst="rect">
            <a:avLst/>
          </a:prstGeom>
          <a:noFill/>
          <a:ln>
            <a:noFill/>
          </a:ln>
        </p:spPr>
        <p:txBody>
          <a:bodyPr spcFirstLastPara="1" wrap="square" lIns="91425" tIns="45700" rIns="91425" bIns="45700" anchor="t" anchorCtr="0">
            <a:spAutoFit/>
          </a:bodyPr>
          <a:lstStyle/>
          <a:p>
            <a:pPr marR="0" lvl="0" algn="ctr" rtl="1">
              <a:spcBef>
                <a:spcPts val="0"/>
              </a:spcBef>
              <a:spcAft>
                <a:spcPts val="0"/>
              </a:spcAft>
              <a:buClr>
                <a:schemeClr val="dk1"/>
              </a:buClr>
              <a:buSzPts val="2000"/>
            </a:pP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اهتماماته في النمو جاءت نتيجة اهتماماته في تفسير أصول الانحراف السلوكي عند الكبار، وتمثل الشخصية من وجهة نظر فرويد المحور الأساسي وجوانب النمو الأخرى مثل النمو الادراكي واللغوي تمثل موضوعات ثانوية تساعدنا في فهم الشخصية.</a:t>
            </a:r>
          </a:p>
        </p:txBody>
      </p:sp>
      <p:sp>
        <p:nvSpPr>
          <p:cNvPr id="3" name="Google Shape;222;p6">
            <a:extLst>
              <a:ext uri="{FF2B5EF4-FFF2-40B4-BE49-F238E27FC236}">
                <a16:creationId xmlns:a16="http://schemas.microsoft.com/office/drawing/2014/main" id="{5D70A5DF-459B-481D-8B83-CA96E1103F07}"/>
              </a:ext>
            </a:extLst>
          </p:cNvPr>
          <p:cNvSpPr txBox="1"/>
          <p:nvPr/>
        </p:nvSpPr>
        <p:spPr>
          <a:xfrm>
            <a:off x="1928077" y="2197400"/>
            <a:ext cx="9884851" cy="523180"/>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أولاً : نظرية التحليل النفسي :</a:t>
            </a:r>
          </a:p>
        </p:txBody>
      </p:sp>
    </p:spTree>
    <p:extLst>
      <p:ext uri="{BB962C8B-B14F-4D97-AF65-F5344CB8AC3E}">
        <p14:creationId xmlns:p14="http://schemas.microsoft.com/office/powerpoint/2010/main" val="4076638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النظريات المفسرة لعلم النفس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479082" y="2216806"/>
            <a:ext cx="1005431" cy="818364"/>
          </a:xfrm>
          <a:prstGeom prst="rect">
            <a:avLst/>
          </a:prstGeom>
          <a:noFill/>
          <a:ln>
            <a:noFill/>
          </a:ln>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5">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6">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7">
            <a:alphaModFix/>
          </a:blip>
          <a:srcRect/>
          <a:stretch/>
        </p:blipFill>
        <p:spPr>
          <a:xfrm rot="-1056612">
            <a:off x="10785914" y="5454053"/>
            <a:ext cx="881128" cy="859934"/>
          </a:xfrm>
          <a:prstGeom prst="rect">
            <a:avLst/>
          </a:prstGeom>
          <a:noFill/>
          <a:ln>
            <a:noFill/>
          </a:ln>
        </p:spPr>
      </p:pic>
      <p:sp>
        <p:nvSpPr>
          <p:cNvPr id="2" name="Google Shape;222;p6">
            <a:extLst>
              <a:ext uri="{FF2B5EF4-FFF2-40B4-BE49-F238E27FC236}">
                <a16:creationId xmlns:a16="http://schemas.microsoft.com/office/drawing/2014/main" id="{8DA0FEAF-CBBC-21A1-26D8-35FB0DF0790F}"/>
              </a:ext>
            </a:extLst>
          </p:cNvPr>
          <p:cNvSpPr txBox="1"/>
          <p:nvPr/>
        </p:nvSpPr>
        <p:spPr>
          <a:xfrm>
            <a:off x="1735128" y="2214741"/>
            <a:ext cx="6328336" cy="523180"/>
          </a:xfrm>
          <a:prstGeom prst="rect">
            <a:avLst/>
          </a:prstGeom>
          <a:noFill/>
          <a:ln>
            <a:noFill/>
          </a:ln>
        </p:spPr>
        <p:txBody>
          <a:bodyPr spcFirstLastPara="1" wrap="square" lIns="91425" tIns="45700" rIns="91425" bIns="45700" anchor="t" anchorCtr="0">
            <a:spAutoFit/>
          </a:bodyPr>
          <a:lstStyle/>
          <a:p>
            <a:pPr marR="0" lvl="0" algn="ctr" rtl="1">
              <a:spcBef>
                <a:spcPts val="0"/>
              </a:spcBef>
              <a:spcAft>
                <a:spcPts val="0"/>
              </a:spcAft>
              <a:buClr>
                <a:schemeClr val="dk1"/>
              </a:buClr>
              <a:buSzPts val="2000"/>
            </a:pPr>
            <a:r>
              <a:rPr lang="ar-SA" sz="28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مكونات الشخصية عند فرويد :</a:t>
            </a:r>
          </a:p>
        </p:txBody>
      </p:sp>
      <p:sp>
        <p:nvSpPr>
          <p:cNvPr id="3" name="Google Shape;222;p6">
            <a:extLst>
              <a:ext uri="{FF2B5EF4-FFF2-40B4-BE49-F238E27FC236}">
                <a16:creationId xmlns:a16="http://schemas.microsoft.com/office/drawing/2014/main" id="{5D70A5DF-459B-481D-8B83-CA96E1103F07}"/>
              </a:ext>
            </a:extLst>
          </p:cNvPr>
          <p:cNvSpPr txBox="1"/>
          <p:nvPr/>
        </p:nvSpPr>
        <p:spPr>
          <a:xfrm>
            <a:off x="7662041" y="2197400"/>
            <a:ext cx="4150887" cy="523180"/>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أولاً : نظرية التحليل النفسي :</a:t>
            </a:r>
          </a:p>
        </p:txBody>
      </p:sp>
      <p:graphicFrame>
        <p:nvGraphicFramePr>
          <p:cNvPr id="4" name="رسم تخطيطي 3">
            <a:extLst>
              <a:ext uri="{FF2B5EF4-FFF2-40B4-BE49-F238E27FC236}">
                <a16:creationId xmlns:a16="http://schemas.microsoft.com/office/drawing/2014/main" id="{31D8223F-474D-2A80-D64F-1FCF66F147B8}"/>
              </a:ext>
            </a:extLst>
          </p:cNvPr>
          <p:cNvGraphicFramePr/>
          <p:nvPr>
            <p:extLst>
              <p:ext uri="{D42A27DB-BD31-4B8C-83A1-F6EECF244321}">
                <p14:modId xmlns:p14="http://schemas.microsoft.com/office/powerpoint/2010/main" val="2191414931"/>
              </p:ext>
            </p:extLst>
          </p:nvPr>
        </p:nvGraphicFramePr>
        <p:xfrm>
          <a:off x="2021258" y="3112684"/>
          <a:ext cx="6590220" cy="29866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16264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النظريات المفسرة لعلم النفس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479082" y="2216806"/>
            <a:ext cx="1005431" cy="818364"/>
          </a:xfrm>
          <a:prstGeom prst="rect">
            <a:avLst/>
          </a:prstGeom>
          <a:noFill/>
          <a:ln>
            <a:noFill/>
          </a:ln>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5">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6">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7">
            <a:alphaModFix/>
          </a:blip>
          <a:srcRect/>
          <a:stretch/>
        </p:blipFill>
        <p:spPr>
          <a:xfrm rot="-1056612">
            <a:off x="10785914" y="5454053"/>
            <a:ext cx="881128" cy="859934"/>
          </a:xfrm>
          <a:prstGeom prst="rect">
            <a:avLst/>
          </a:prstGeom>
          <a:noFill/>
          <a:ln>
            <a:noFill/>
          </a:ln>
        </p:spPr>
      </p:pic>
      <p:sp>
        <p:nvSpPr>
          <p:cNvPr id="2" name="Google Shape;222;p6">
            <a:extLst>
              <a:ext uri="{FF2B5EF4-FFF2-40B4-BE49-F238E27FC236}">
                <a16:creationId xmlns:a16="http://schemas.microsoft.com/office/drawing/2014/main" id="{8DA0FEAF-CBBC-21A1-26D8-35FB0DF0790F}"/>
              </a:ext>
            </a:extLst>
          </p:cNvPr>
          <p:cNvSpPr txBox="1"/>
          <p:nvPr/>
        </p:nvSpPr>
        <p:spPr>
          <a:xfrm>
            <a:off x="1735128" y="2214741"/>
            <a:ext cx="6328336" cy="523180"/>
          </a:xfrm>
          <a:prstGeom prst="rect">
            <a:avLst/>
          </a:prstGeom>
          <a:noFill/>
          <a:ln>
            <a:noFill/>
          </a:ln>
        </p:spPr>
        <p:txBody>
          <a:bodyPr spcFirstLastPara="1" wrap="square" lIns="91425" tIns="45700" rIns="91425" bIns="45700" anchor="t" anchorCtr="0">
            <a:spAutoFit/>
          </a:bodyPr>
          <a:lstStyle/>
          <a:p>
            <a:pPr marR="0" lvl="0" algn="ctr" rtl="1">
              <a:spcBef>
                <a:spcPts val="0"/>
              </a:spcBef>
              <a:spcAft>
                <a:spcPts val="0"/>
              </a:spcAft>
              <a:buClr>
                <a:schemeClr val="dk1"/>
              </a:buClr>
              <a:buSzPts val="2000"/>
            </a:pPr>
            <a:r>
              <a:rPr lang="ar-SA" sz="28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مراحل النمو عند فرويد :</a:t>
            </a:r>
          </a:p>
        </p:txBody>
      </p:sp>
      <p:sp>
        <p:nvSpPr>
          <p:cNvPr id="3" name="Google Shape;222;p6">
            <a:extLst>
              <a:ext uri="{FF2B5EF4-FFF2-40B4-BE49-F238E27FC236}">
                <a16:creationId xmlns:a16="http://schemas.microsoft.com/office/drawing/2014/main" id="{5D70A5DF-459B-481D-8B83-CA96E1103F07}"/>
              </a:ext>
            </a:extLst>
          </p:cNvPr>
          <p:cNvSpPr txBox="1"/>
          <p:nvPr/>
        </p:nvSpPr>
        <p:spPr>
          <a:xfrm>
            <a:off x="7662041" y="2197400"/>
            <a:ext cx="4150887" cy="523180"/>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أولاً : نظرية التحليل النفسي :</a:t>
            </a:r>
          </a:p>
        </p:txBody>
      </p:sp>
      <p:graphicFrame>
        <p:nvGraphicFramePr>
          <p:cNvPr id="5" name="رسم تخطيطي 4">
            <a:extLst>
              <a:ext uri="{FF2B5EF4-FFF2-40B4-BE49-F238E27FC236}">
                <a16:creationId xmlns:a16="http://schemas.microsoft.com/office/drawing/2014/main" id="{1F56EBCE-6A9D-6A16-BDCE-11A9A59B6D31}"/>
              </a:ext>
            </a:extLst>
          </p:cNvPr>
          <p:cNvGraphicFramePr/>
          <p:nvPr>
            <p:extLst>
              <p:ext uri="{D42A27DB-BD31-4B8C-83A1-F6EECF244321}">
                <p14:modId xmlns:p14="http://schemas.microsoft.com/office/powerpoint/2010/main" val="1918617283"/>
              </p:ext>
            </p:extLst>
          </p:nvPr>
        </p:nvGraphicFramePr>
        <p:xfrm>
          <a:off x="2548478" y="2784099"/>
          <a:ext cx="8128000" cy="42213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5347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النظريات المفسرة لعلم النفس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479082" y="2216806"/>
            <a:ext cx="1005431" cy="818364"/>
          </a:xfrm>
          <a:prstGeom prst="rect">
            <a:avLst/>
          </a:prstGeom>
          <a:noFill/>
          <a:ln>
            <a:noFill/>
          </a:ln>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5">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6">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7">
            <a:alphaModFix/>
          </a:blip>
          <a:srcRect/>
          <a:stretch/>
        </p:blipFill>
        <p:spPr>
          <a:xfrm rot="-1056612">
            <a:off x="10785914" y="5454053"/>
            <a:ext cx="881128" cy="859934"/>
          </a:xfrm>
          <a:prstGeom prst="rect">
            <a:avLst/>
          </a:prstGeom>
          <a:noFill/>
          <a:ln>
            <a:noFill/>
          </a:ln>
        </p:spPr>
      </p:pic>
      <p:sp>
        <p:nvSpPr>
          <p:cNvPr id="2" name="Google Shape;222;p6">
            <a:extLst>
              <a:ext uri="{FF2B5EF4-FFF2-40B4-BE49-F238E27FC236}">
                <a16:creationId xmlns:a16="http://schemas.microsoft.com/office/drawing/2014/main" id="{8DA0FEAF-CBBC-21A1-26D8-35FB0DF0790F}"/>
              </a:ext>
            </a:extLst>
          </p:cNvPr>
          <p:cNvSpPr txBox="1"/>
          <p:nvPr/>
        </p:nvSpPr>
        <p:spPr>
          <a:xfrm>
            <a:off x="1398638" y="3397883"/>
            <a:ext cx="9944216" cy="1569620"/>
          </a:xfrm>
          <a:prstGeom prst="rect">
            <a:avLst/>
          </a:prstGeom>
          <a:noFill/>
          <a:ln>
            <a:noFill/>
          </a:ln>
        </p:spPr>
        <p:txBody>
          <a:bodyPr spcFirstLastPara="1" wrap="square" lIns="91425" tIns="45700" rIns="91425" bIns="45700" anchor="t" anchorCtr="0">
            <a:spAutoFit/>
          </a:bodyPr>
          <a:lstStyle/>
          <a:p>
            <a:pPr marR="0" lvl="0" algn="ctr" rtl="1">
              <a:spcBef>
                <a:spcPts val="0"/>
              </a:spcBef>
              <a:spcAft>
                <a:spcPts val="0"/>
              </a:spcAft>
              <a:buClr>
                <a:schemeClr val="dk1"/>
              </a:buClr>
              <a:buSzPts val="2000"/>
            </a:pPr>
            <a:r>
              <a:rPr lang="ar-SA" sz="1600" b="1" dirty="0">
                <a:latin typeface="NeoSansArabic" panose="020B0504030504040204" pitchFamily="34" charset="-78"/>
                <a:cs typeface="NeoSansArabic" panose="020B0504030504040204" pitchFamily="34" charset="-78"/>
              </a:rPr>
              <a:t>يعتبر أريك اريكسون من بين من ثاروا على أفكار فرويد، يشير الى أن الإنسان يمر بمراحل نفسية اجتماعية خلال دورة حياته، وأن الشخصية لا تكون محددة في الطفولة المبكرة ولكن يستمر نموها طوال حياة الآدمي.</a:t>
            </a:r>
          </a:p>
          <a:p>
            <a:pPr marR="0" lvl="0" algn="ctr" rtl="1">
              <a:spcBef>
                <a:spcPts val="0"/>
              </a:spcBef>
              <a:spcAft>
                <a:spcPts val="0"/>
              </a:spcAft>
              <a:buClr>
                <a:schemeClr val="dk1"/>
              </a:buClr>
              <a:buSzPts val="2000"/>
            </a:pPr>
            <a:r>
              <a:rPr lang="ar-SA" sz="1600" b="1" dirty="0">
                <a:latin typeface="NeoSansArabic" panose="020B0504030504040204" pitchFamily="34" charset="-78"/>
                <a:cs typeface="NeoSansArabic" panose="020B0504030504040204" pitchFamily="34" charset="-78"/>
              </a:rPr>
              <a:t>قسم مراحل النمو الى 8 مراحل على أساس نفسي اجتماعي</a:t>
            </a:r>
          </a:p>
          <a:p>
            <a:pPr algn="ctr">
              <a:buClr>
                <a:schemeClr val="dk1"/>
              </a:buClr>
              <a:buSzPts val="2000"/>
            </a:pPr>
            <a:r>
              <a:rPr lang="ar-SA" sz="1600" b="1" dirty="0">
                <a:latin typeface="NeoSansArabic" panose="020B0504030504040204" pitchFamily="34" charset="-78"/>
                <a:cs typeface="NeoSansArabic" panose="020B0504030504040204" pitchFamily="34" charset="-78"/>
              </a:rPr>
              <a:t> قسم مراحل النمو الى 8 مراحل على أساس نفسي اجتماعي وبنى تقسيمه على افتراض وجود أزمات نمو حرجة تظهر في مراحل النمو المختلفة.</a:t>
            </a:r>
          </a:p>
          <a:p>
            <a:pPr marR="0" lvl="0" algn="ctr" rtl="1">
              <a:spcBef>
                <a:spcPts val="0"/>
              </a:spcBef>
              <a:spcAft>
                <a:spcPts val="0"/>
              </a:spcAft>
              <a:buClr>
                <a:schemeClr val="dk1"/>
              </a:buClr>
              <a:buSzPts val="2000"/>
            </a:pPr>
            <a:endParaRPr lang="ar-SA" sz="1600" b="1" dirty="0">
              <a:latin typeface="NeoSansArabic" panose="020B0504030504040204" pitchFamily="34" charset="-78"/>
              <a:cs typeface="NeoSansArabic" panose="020B0504030504040204" pitchFamily="34" charset="-78"/>
            </a:endParaRPr>
          </a:p>
        </p:txBody>
      </p:sp>
      <p:sp>
        <p:nvSpPr>
          <p:cNvPr id="3" name="Google Shape;222;p6">
            <a:extLst>
              <a:ext uri="{FF2B5EF4-FFF2-40B4-BE49-F238E27FC236}">
                <a16:creationId xmlns:a16="http://schemas.microsoft.com/office/drawing/2014/main" id="{5D70A5DF-459B-481D-8B83-CA96E1103F07}"/>
              </a:ext>
            </a:extLst>
          </p:cNvPr>
          <p:cNvSpPr txBox="1"/>
          <p:nvPr/>
        </p:nvSpPr>
        <p:spPr>
          <a:xfrm>
            <a:off x="3878317" y="2197400"/>
            <a:ext cx="7945122" cy="523180"/>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ثانياً : نظرية اريكسون ( النمو النفسي والاجتماعي ) :</a:t>
            </a:r>
          </a:p>
        </p:txBody>
      </p:sp>
    </p:spTree>
    <p:extLst>
      <p:ext uri="{BB962C8B-B14F-4D97-AF65-F5344CB8AC3E}">
        <p14:creationId xmlns:p14="http://schemas.microsoft.com/office/powerpoint/2010/main" val="2084571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النظريات المفسرة لعلم النفس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479082" y="2216806"/>
            <a:ext cx="1005431" cy="818364"/>
          </a:xfrm>
          <a:prstGeom prst="rect">
            <a:avLst/>
          </a:prstGeom>
          <a:noFill/>
          <a:ln>
            <a:noFill/>
          </a:ln>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5">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6">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7">
            <a:alphaModFix/>
          </a:blip>
          <a:srcRect/>
          <a:stretch/>
        </p:blipFill>
        <p:spPr>
          <a:xfrm rot="-1056612">
            <a:off x="10785914" y="5454053"/>
            <a:ext cx="881128" cy="859934"/>
          </a:xfrm>
          <a:prstGeom prst="rect">
            <a:avLst/>
          </a:prstGeom>
          <a:noFill/>
          <a:ln>
            <a:noFill/>
          </a:ln>
        </p:spPr>
      </p:pic>
      <p:sp>
        <p:nvSpPr>
          <p:cNvPr id="2" name="Google Shape;222;p6">
            <a:extLst>
              <a:ext uri="{FF2B5EF4-FFF2-40B4-BE49-F238E27FC236}">
                <a16:creationId xmlns:a16="http://schemas.microsoft.com/office/drawing/2014/main" id="{8DA0FEAF-CBBC-21A1-26D8-35FB0DF0790F}"/>
              </a:ext>
            </a:extLst>
          </p:cNvPr>
          <p:cNvSpPr txBox="1"/>
          <p:nvPr/>
        </p:nvSpPr>
        <p:spPr>
          <a:xfrm>
            <a:off x="310404" y="3287332"/>
            <a:ext cx="11571191" cy="1446509"/>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chemeClr val="bg2"/>
                </a:solidFill>
                <a:latin typeface="NeoSansArabic" panose="020B0504030504040204" pitchFamily="34" charset="-78"/>
                <a:cs typeface="NeoSansArabic" panose="020B0504030504040204" pitchFamily="34" charset="-78"/>
              </a:rPr>
              <a:t>1 – الإحساس بالثقة في مقابل عدم الثقة (من الولادة حتى 18 شهرا)</a:t>
            </a:r>
          </a:p>
          <a:p>
            <a:pPr marR="0" lvl="0" algn="ctr" rtl="1">
              <a:spcBef>
                <a:spcPts val="0"/>
              </a:spcBef>
              <a:spcAft>
                <a:spcPts val="0"/>
              </a:spcAft>
              <a:buClr>
                <a:schemeClr val="dk1"/>
              </a:buClr>
              <a:buSzPts val="2000"/>
            </a:pPr>
            <a:r>
              <a:rPr lang="ar-SA" sz="2800" b="1" dirty="0">
                <a:solidFill>
                  <a:schemeClr val="bg2"/>
                </a:solidFill>
                <a:latin typeface="NeoSansArabic" panose="020B0504030504040204" pitchFamily="34" charset="-78"/>
                <a:cs typeface="NeoSansArabic" panose="020B0504030504040204" pitchFamily="34" charset="-78"/>
              </a:rPr>
              <a:t> </a:t>
            </a:r>
          </a:p>
          <a:p>
            <a:pPr marR="0" lvl="0" algn="ctr" rtl="1">
              <a:spcBef>
                <a:spcPts val="0"/>
              </a:spcBef>
              <a:spcAft>
                <a:spcPts val="0"/>
              </a:spcAft>
              <a:buClr>
                <a:schemeClr val="dk1"/>
              </a:buClr>
              <a:buSzPts val="2000"/>
            </a:pPr>
            <a:r>
              <a:rPr lang="ar-SA" sz="1600" b="1" dirty="0">
                <a:solidFill>
                  <a:srgbClr val="FF0000"/>
                </a:solidFill>
                <a:latin typeface="NeoSansArabic" panose="020B0504030504040204" pitchFamily="34" charset="-78"/>
                <a:cs typeface="NeoSansArabic" panose="020B0504030504040204" pitchFamily="34" charset="-78"/>
              </a:rPr>
              <a:t>يعتبر الإحساس بالثقة بالنفس والبيئة اول مكونات الشخصية السوية</a:t>
            </a:r>
            <a:r>
              <a:rPr lang="ar-SA" sz="1600" b="1" dirty="0">
                <a:solidFill>
                  <a:schemeClr val="bg2"/>
                </a:solidFill>
                <a:latin typeface="NeoSansArabic" panose="020B0504030504040204" pitchFamily="34" charset="-78"/>
                <a:cs typeface="NeoSansArabic" panose="020B0504030504040204" pitchFamily="34" charset="-78"/>
              </a:rPr>
              <a:t>، وتلعب أساليب التربية السليمة والجو العائلي دوراً كبيراً في تنمية هذه الثقة وبالتالي فإن البيئة التي تشعر الطفل بفقدان هذه الثقة بنفسه وبيئته فإنه </a:t>
            </a:r>
            <a:r>
              <a:rPr lang="ar-SA" sz="1600" b="1" dirty="0">
                <a:solidFill>
                  <a:srgbClr val="FF0000"/>
                </a:solidFill>
                <a:latin typeface="NeoSansArabic" panose="020B0504030504040204" pitchFamily="34" charset="-78"/>
                <a:cs typeface="NeoSansArabic" panose="020B0504030504040204" pitchFamily="34" charset="-78"/>
              </a:rPr>
              <a:t>يجد صعوبة في تكوينها في المراحل التالية</a:t>
            </a:r>
            <a:r>
              <a:rPr lang="ar-SA" sz="1600" b="1" dirty="0">
                <a:solidFill>
                  <a:schemeClr val="bg2"/>
                </a:solidFill>
                <a:latin typeface="NeoSansArabic" panose="020B0504030504040204" pitchFamily="34" charset="-78"/>
                <a:cs typeface="NeoSansArabic" panose="020B0504030504040204" pitchFamily="34" charset="-78"/>
              </a:rPr>
              <a:t>.</a:t>
            </a:r>
          </a:p>
        </p:txBody>
      </p:sp>
      <p:sp>
        <p:nvSpPr>
          <p:cNvPr id="3" name="Google Shape;222;p6">
            <a:extLst>
              <a:ext uri="{FF2B5EF4-FFF2-40B4-BE49-F238E27FC236}">
                <a16:creationId xmlns:a16="http://schemas.microsoft.com/office/drawing/2014/main" id="{5D70A5DF-459B-481D-8B83-CA96E1103F07}"/>
              </a:ext>
            </a:extLst>
          </p:cNvPr>
          <p:cNvSpPr txBox="1"/>
          <p:nvPr/>
        </p:nvSpPr>
        <p:spPr>
          <a:xfrm>
            <a:off x="3878317" y="2197400"/>
            <a:ext cx="7945122" cy="523180"/>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ثانياً : نظرية اريكسون ( النمو النفسي والاجتماعي ) :</a:t>
            </a:r>
          </a:p>
        </p:txBody>
      </p:sp>
    </p:spTree>
    <p:extLst>
      <p:ext uri="{BB962C8B-B14F-4D97-AF65-F5344CB8AC3E}">
        <p14:creationId xmlns:p14="http://schemas.microsoft.com/office/powerpoint/2010/main" val="3392795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النظريات المفسرة لعلم النفس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479082" y="2216806"/>
            <a:ext cx="1005431" cy="818364"/>
          </a:xfrm>
          <a:prstGeom prst="rect">
            <a:avLst/>
          </a:prstGeom>
          <a:noFill/>
          <a:ln>
            <a:noFill/>
          </a:ln>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5">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6">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7">
            <a:alphaModFix/>
          </a:blip>
          <a:srcRect/>
          <a:stretch/>
        </p:blipFill>
        <p:spPr>
          <a:xfrm rot="-1056612">
            <a:off x="10785914" y="5454053"/>
            <a:ext cx="881128" cy="859934"/>
          </a:xfrm>
          <a:prstGeom prst="rect">
            <a:avLst/>
          </a:prstGeom>
          <a:noFill/>
          <a:ln>
            <a:noFill/>
          </a:ln>
        </p:spPr>
      </p:pic>
      <p:sp>
        <p:nvSpPr>
          <p:cNvPr id="2" name="Google Shape;222;p6">
            <a:extLst>
              <a:ext uri="{FF2B5EF4-FFF2-40B4-BE49-F238E27FC236}">
                <a16:creationId xmlns:a16="http://schemas.microsoft.com/office/drawing/2014/main" id="{8DA0FEAF-CBBC-21A1-26D8-35FB0DF0790F}"/>
              </a:ext>
            </a:extLst>
          </p:cNvPr>
          <p:cNvSpPr txBox="1"/>
          <p:nvPr/>
        </p:nvSpPr>
        <p:spPr>
          <a:xfrm>
            <a:off x="310404" y="3287332"/>
            <a:ext cx="11571191" cy="1631175"/>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chemeClr val="bg2"/>
                </a:solidFill>
                <a:latin typeface="NeoSansArabic" panose="020B0504030504040204" pitchFamily="34" charset="-78"/>
                <a:cs typeface="NeoSansArabic" panose="020B0504030504040204" pitchFamily="34" charset="-78"/>
              </a:rPr>
              <a:t>2 – الإحساس </a:t>
            </a:r>
            <a:r>
              <a:rPr lang="ar-SA" sz="2800" b="1" dirty="0" err="1">
                <a:solidFill>
                  <a:schemeClr val="bg2"/>
                </a:solidFill>
                <a:latin typeface="NeoSansArabic" panose="020B0504030504040204" pitchFamily="34" charset="-78"/>
                <a:cs typeface="NeoSansArabic" panose="020B0504030504040204" pitchFamily="34" charset="-78"/>
              </a:rPr>
              <a:t>بالإستقلال</a:t>
            </a:r>
            <a:r>
              <a:rPr lang="ar-SA" sz="2800" b="1" dirty="0">
                <a:solidFill>
                  <a:schemeClr val="bg2"/>
                </a:solidFill>
                <a:latin typeface="NeoSansArabic" panose="020B0504030504040204" pitchFamily="34" charset="-78"/>
                <a:cs typeface="NeoSansArabic" panose="020B0504030504040204" pitchFamily="34" charset="-78"/>
              </a:rPr>
              <a:t> مقابل الشعور بالخجل والشك (من 18 شهر وحتى 3 سنوات)</a:t>
            </a:r>
          </a:p>
          <a:p>
            <a:pPr marR="0" lvl="0" rtl="1">
              <a:spcBef>
                <a:spcPts val="0"/>
              </a:spcBef>
              <a:spcAft>
                <a:spcPts val="0"/>
              </a:spcAft>
              <a:buClr>
                <a:schemeClr val="dk1"/>
              </a:buClr>
              <a:buSzPts val="2000"/>
            </a:pPr>
            <a:endParaRPr lang="ar-SA" sz="2800" b="1" dirty="0">
              <a:solidFill>
                <a:schemeClr val="bg2"/>
              </a:solidFill>
              <a:latin typeface="NeoSansArabic" panose="020B0504030504040204" pitchFamily="34" charset="-78"/>
              <a:cs typeface="NeoSansArabic" panose="020B0504030504040204" pitchFamily="34" charset="-78"/>
            </a:endParaRPr>
          </a:p>
          <a:p>
            <a:pPr marR="0" lvl="0" algn="ctr" rtl="1">
              <a:spcBef>
                <a:spcPts val="0"/>
              </a:spcBef>
              <a:spcAft>
                <a:spcPts val="0"/>
              </a:spcAft>
              <a:buClr>
                <a:schemeClr val="dk1"/>
              </a:buClr>
              <a:buSzPts val="2000"/>
            </a:pPr>
            <a:r>
              <a:rPr lang="ar-SA" sz="2800" b="1" dirty="0">
                <a:solidFill>
                  <a:schemeClr val="bg2"/>
                </a:solidFill>
                <a:latin typeface="NeoSansArabic" panose="020B0504030504040204" pitchFamily="34" charset="-78"/>
                <a:cs typeface="NeoSansArabic" panose="020B0504030504040204" pitchFamily="34" charset="-78"/>
              </a:rPr>
              <a:t> </a:t>
            </a:r>
            <a:r>
              <a:rPr lang="ar-SA" sz="1600" b="1" dirty="0">
                <a:solidFill>
                  <a:srgbClr val="FF0000"/>
                </a:solidFill>
                <a:latin typeface="NeoSansArabic" panose="020B0504030504040204" pitchFamily="34" charset="-78"/>
                <a:cs typeface="NeoSansArabic" panose="020B0504030504040204" pitchFamily="34" charset="-78"/>
              </a:rPr>
              <a:t>مكون آخر للشخصية السوية وهو تأكيد الإحساس </a:t>
            </a:r>
            <a:r>
              <a:rPr lang="ar-SA" sz="1600" b="1" dirty="0" err="1">
                <a:solidFill>
                  <a:srgbClr val="FF0000"/>
                </a:solidFill>
                <a:latin typeface="NeoSansArabic" panose="020B0504030504040204" pitchFamily="34" charset="-78"/>
                <a:cs typeface="NeoSansArabic" panose="020B0504030504040204" pitchFamily="34" charset="-78"/>
              </a:rPr>
              <a:t>بالإستقلالية</a:t>
            </a:r>
            <a:r>
              <a:rPr lang="ar-SA" sz="1600" b="1" dirty="0">
                <a:solidFill>
                  <a:srgbClr val="FF0000"/>
                </a:solidFill>
                <a:latin typeface="NeoSansArabic" panose="020B0504030504040204" pitchFamily="34" charset="-78"/>
                <a:cs typeface="NeoSansArabic" panose="020B0504030504040204" pitchFamily="34" charset="-78"/>
              </a:rPr>
              <a:t> </a:t>
            </a:r>
            <a:r>
              <a:rPr lang="ar-SA" sz="1600" b="1" dirty="0">
                <a:solidFill>
                  <a:schemeClr val="bg2"/>
                </a:solidFill>
                <a:latin typeface="NeoSansArabic" panose="020B0504030504040204" pitchFamily="34" charset="-78"/>
                <a:cs typeface="NeoSansArabic" panose="020B0504030504040204" pitchFamily="34" charset="-78"/>
              </a:rPr>
              <a:t>ويلعب الجو الأسري دوراً في تنمية الاستقلالية حيث تولد الأجواء الاستبدادية وأساليب الحماية الزائدة مشاعر الشك والتبعية.</a:t>
            </a:r>
          </a:p>
        </p:txBody>
      </p:sp>
      <p:sp>
        <p:nvSpPr>
          <p:cNvPr id="3" name="Google Shape;222;p6">
            <a:extLst>
              <a:ext uri="{FF2B5EF4-FFF2-40B4-BE49-F238E27FC236}">
                <a16:creationId xmlns:a16="http://schemas.microsoft.com/office/drawing/2014/main" id="{5D70A5DF-459B-481D-8B83-CA96E1103F07}"/>
              </a:ext>
            </a:extLst>
          </p:cNvPr>
          <p:cNvSpPr txBox="1"/>
          <p:nvPr/>
        </p:nvSpPr>
        <p:spPr>
          <a:xfrm>
            <a:off x="3878317" y="2197400"/>
            <a:ext cx="7945122" cy="523180"/>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ثانياً : نظرية اريكسون ( النمو النفسي والاجتماعي ) :</a:t>
            </a:r>
          </a:p>
        </p:txBody>
      </p:sp>
    </p:spTree>
    <p:extLst>
      <p:ext uri="{BB962C8B-B14F-4D97-AF65-F5344CB8AC3E}">
        <p14:creationId xmlns:p14="http://schemas.microsoft.com/office/powerpoint/2010/main" val="1366695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مدخل</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9286099" y="1175548"/>
            <a:ext cx="1005431" cy="818364"/>
          </a:xfrm>
          <a:prstGeom prst="rect">
            <a:avLst/>
          </a:prstGeom>
          <a:noFill/>
          <a:ln>
            <a:noFill/>
          </a:ln>
        </p:spPr>
      </p:pic>
      <p:sp>
        <p:nvSpPr>
          <p:cNvPr id="6" name="Google Shape;222;p6">
            <a:extLst>
              <a:ext uri="{FF2B5EF4-FFF2-40B4-BE49-F238E27FC236}">
                <a16:creationId xmlns:a16="http://schemas.microsoft.com/office/drawing/2014/main" id="{B851286C-F495-4F52-9719-B522A70D6915}"/>
              </a:ext>
            </a:extLst>
          </p:cNvPr>
          <p:cNvSpPr txBox="1"/>
          <p:nvPr/>
        </p:nvSpPr>
        <p:spPr>
          <a:xfrm>
            <a:off x="748683" y="2583722"/>
            <a:ext cx="10694633" cy="1446509"/>
          </a:xfrm>
          <a:prstGeom prst="rect">
            <a:avLst/>
          </a:prstGeom>
          <a:noFill/>
          <a:ln>
            <a:noFill/>
          </a:ln>
        </p:spPr>
        <p:txBody>
          <a:bodyPr spcFirstLastPara="1" wrap="square" lIns="91425" tIns="45700" rIns="91425" bIns="45700" anchor="t" anchorCtr="0">
            <a:spAutoFit/>
          </a:bodyPr>
          <a:lstStyle/>
          <a:p>
            <a:pPr marR="0" lvl="0" algn="just" rtl="1">
              <a:spcBef>
                <a:spcPts val="0"/>
              </a:spcBef>
              <a:spcAft>
                <a:spcPts val="0"/>
              </a:spcAft>
              <a:buClr>
                <a:schemeClr val="dk1"/>
              </a:buClr>
              <a:buSzPts val="2000"/>
            </a:pPr>
            <a:r>
              <a:rPr lang="ar-SA" sz="1600" dirty="0">
                <a:solidFill>
                  <a:schemeClr val="dk1"/>
                </a:solidFill>
                <a:latin typeface="NeoSansArabic" panose="020B0504030504040204" pitchFamily="34" charset="-78"/>
                <a:cs typeface="NeoSansArabic" panose="020B0504030504040204" pitchFamily="34" charset="-78"/>
              </a:rPr>
              <a:t>يخضع الكائن الحي للتغير المستمر طيلة فترة حياته، وينمو خلال المراحل المتعاقبة، فالنمو عملية مستمرة تبدأ حتى قبل الميلاد، والنمو النفسي علم قائماً بذاته وفرعاً هاماً ومتطوراً من فروع علم النفس العام وله مناهجه كما أن له علاقة وثيقة بمجالات العلوم الأخرى حيث يأخذ منها ويعطيها، أي علاقة تأثير وتأثر، والعلاقة بين علم النفس النمو والعلوم الأخرى علاقة تكامل وتفاعل.</a:t>
            </a:r>
          </a:p>
          <a:p>
            <a:pPr marR="0" lvl="0" algn="just" rtl="1">
              <a:spcBef>
                <a:spcPts val="0"/>
              </a:spcBef>
              <a:spcAft>
                <a:spcPts val="0"/>
              </a:spcAft>
              <a:buClr>
                <a:schemeClr val="dk1"/>
              </a:buClr>
              <a:buSzPts val="2000"/>
            </a:pPr>
            <a:endParaRPr lang="ar-SA" sz="2000" dirty="0">
              <a:solidFill>
                <a:schemeClr val="dk1"/>
              </a:solidFill>
            </a:endParaRPr>
          </a:p>
          <a:p>
            <a:pPr marR="0" lvl="0" algn="just" rtl="1">
              <a:spcBef>
                <a:spcPts val="0"/>
              </a:spcBef>
              <a:spcAft>
                <a:spcPts val="0"/>
              </a:spcAft>
              <a:buClr>
                <a:schemeClr val="dk1"/>
              </a:buClr>
              <a:buSzPts val="2000"/>
            </a:pPr>
            <a:endParaRPr lang="ar-SA" sz="2000" dirty="0">
              <a:solidFill>
                <a:schemeClr val="dk1"/>
              </a:solidFill>
            </a:endParaRPr>
          </a:p>
        </p:txBody>
      </p:sp>
      <p:pic>
        <p:nvPicPr>
          <p:cNvPr id="1026" name="Picture 2" descr="تعريف علم نفس النمو - موضوع">
            <a:extLst>
              <a:ext uri="{FF2B5EF4-FFF2-40B4-BE49-F238E27FC236}">
                <a16:creationId xmlns:a16="http://schemas.microsoft.com/office/drawing/2014/main" id="{E0660571-F121-6581-DB0C-60CCA76BE3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1328" y="4407646"/>
            <a:ext cx="3105150" cy="14763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6">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7">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8">
            <a:alphaModFix/>
          </a:blip>
          <a:srcRect/>
          <a:stretch/>
        </p:blipFill>
        <p:spPr>
          <a:xfrm rot="-1056612">
            <a:off x="10785914" y="5454053"/>
            <a:ext cx="881128" cy="8599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النظريات المفسرة لعلم النفس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479082" y="2216806"/>
            <a:ext cx="1005431" cy="818364"/>
          </a:xfrm>
          <a:prstGeom prst="rect">
            <a:avLst/>
          </a:prstGeom>
          <a:noFill/>
          <a:ln>
            <a:noFill/>
          </a:ln>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5">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6">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7">
            <a:alphaModFix/>
          </a:blip>
          <a:srcRect/>
          <a:stretch/>
        </p:blipFill>
        <p:spPr>
          <a:xfrm rot="-1056612">
            <a:off x="10785914" y="5454053"/>
            <a:ext cx="881128" cy="859934"/>
          </a:xfrm>
          <a:prstGeom prst="rect">
            <a:avLst/>
          </a:prstGeom>
          <a:noFill/>
          <a:ln>
            <a:noFill/>
          </a:ln>
        </p:spPr>
      </p:pic>
      <p:sp>
        <p:nvSpPr>
          <p:cNvPr id="2" name="Google Shape;222;p6">
            <a:extLst>
              <a:ext uri="{FF2B5EF4-FFF2-40B4-BE49-F238E27FC236}">
                <a16:creationId xmlns:a16="http://schemas.microsoft.com/office/drawing/2014/main" id="{8DA0FEAF-CBBC-21A1-26D8-35FB0DF0790F}"/>
              </a:ext>
            </a:extLst>
          </p:cNvPr>
          <p:cNvSpPr txBox="1"/>
          <p:nvPr/>
        </p:nvSpPr>
        <p:spPr>
          <a:xfrm>
            <a:off x="310404" y="3287332"/>
            <a:ext cx="11571191" cy="1446509"/>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chemeClr val="bg2"/>
                </a:solidFill>
                <a:latin typeface="NeoSansArabic" panose="020B0504030504040204" pitchFamily="34" charset="-78"/>
                <a:cs typeface="NeoSansArabic" panose="020B0504030504040204" pitchFamily="34" charset="-78"/>
              </a:rPr>
              <a:t>3- الإحساس بالمبادأة في مقابل الإحساس بالذنب (من 3-6 سنوات) :</a:t>
            </a:r>
          </a:p>
          <a:p>
            <a:pPr marR="0" lvl="0" rtl="1">
              <a:spcBef>
                <a:spcPts val="0"/>
              </a:spcBef>
              <a:spcAft>
                <a:spcPts val="0"/>
              </a:spcAft>
              <a:buClr>
                <a:schemeClr val="dk1"/>
              </a:buClr>
              <a:buSzPts val="2000"/>
            </a:pPr>
            <a:endParaRPr lang="ar-SA" sz="2800" b="1" dirty="0">
              <a:solidFill>
                <a:schemeClr val="bg2"/>
              </a:solidFill>
              <a:latin typeface="NeoSansArabic" panose="020B0504030504040204" pitchFamily="34" charset="-78"/>
              <a:cs typeface="NeoSansArabic" panose="020B0504030504040204" pitchFamily="34" charset="-78"/>
            </a:endParaRPr>
          </a:p>
          <a:p>
            <a:pPr marR="0" lvl="0" algn="ctr" rtl="1">
              <a:spcBef>
                <a:spcPts val="0"/>
              </a:spcBef>
              <a:spcAft>
                <a:spcPts val="0"/>
              </a:spcAft>
              <a:buClr>
                <a:schemeClr val="dk1"/>
              </a:buClr>
              <a:buSzPts val="2000"/>
            </a:pPr>
            <a:r>
              <a:rPr lang="ar-SA" sz="1600" b="1" dirty="0">
                <a:solidFill>
                  <a:schemeClr val="bg2"/>
                </a:solidFill>
                <a:latin typeface="NeoSansArabic" panose="020B0504030504040204" pitchFamily="34" charset="-78"/>
                <a:cs typeface="NeoSansArabic" panose="020B0504030504040204" pitchFamily="34" charset="-78"/>
              </a:rPr>
              <a:t> يسعى في هذه المرحلة الى اكتشاف العالم المحيط به والارتباط معهم والاقتناع </a:t>
            </a:r>
            <a:r>
              <a:rPr lang="ar-SA" sz="1600" b="1" dirty="0" err="1">
                <a:solidFill>
                  <a:schemeClr val="bg2"/>
                </a:solidFill>
                <a:latin typeface="NeoSansArabic" panose="020B0504030504040204" pitchFamily="34" charset="-78"/>
                <a:cs typeface="NeoSansArabic" panose="020B0504030504040204" pitchFamily="34" charset="-78"/>
              </a:rPr>
              <a:t>بإمتلاكه</a:t>
            </a:r>
            <a:r>
              <a:rPr lang="ar-SA" sz="1600" b="1" dirty="0">
                <a:solidFill>
                  <a:schemeClr val="bg2"/>
                </a:solidFill>
                <a:latin typeface="NeoSansArabic" panose="020B0504030504040204" pitchFamily="34" charset="-78"/>
                <a:cs typeface="NeoSansArabic" panose="020B0504030504040204" pitchFamily="34" charset="-78"/>
              </a:rPr>
              <a:t> قدرة تمكنه من التأثير في الأشياء اما اذا اعيق نمو الفرد نتيجة الشعور بالذنب فإنه يصبح انسانا خائفا متردداً غير قادر على التعبير عن استقلاله.</a:t>
            </a:r>
          </a:p>
        </p:txBody>
      </p:sp>
      <p:sp>
        <p:nvSpPr>
          <p:cNvPr id="3" name="Google Shape;222;p6">
            <a:extLst>
              <a:ext uri="{FF2B5EF4-FFF2-40B4-BE49-F238E27FC236}">
                <a16:creationId xmlns:a16="http://schemas.microsoft.com/office/drawing/2014/main" id="{5D70A5DF-459B-481D-8B83-CA96E1103F07}"/>
              </a:ext>
            </a:extLst>
          </p:cNvPr>
          <p:cNvSpPr txBox="1"/>
          <p:nvPr/>
        </p:nvSpPr>
        <p:spPr>
          <a:xfrm>
            <a:off x="3878317" y="2197400"/>
            <a:ext cx="7945122" cy="523180"/>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ثانياً : نظرية اريكسون ( النمو النفسي والاجتماعي ) :</a:t>
            </a:r>
          </a:p>
        </p:txBody>
      </p:sp>
    </p:spTree>
    <p:extLst>
      <p:ext uri="{BB962C8B-B14F-4D97-AF65-F5344CB8AC3E}">
        <p14:creationId xmlns:p14="http://schemas.microsoft.com/office/powerpoint/2010/main" val="773493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النظريات المفسرة لعلم النفس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479082" y="2216806"/>
            <a:ext cx="1005431" cy="818364"/>
          </a:xfrm>
          <a:prstGeom prst="rect">
            <a:avLst/>
          </a:prstGeom>
          <a:noFill/>
          <a:ln>
            <a:noFill/>
          </a:ln>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5">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6">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7">
            <a:alphaModFix/>
          </a:blip>
          <a:srcRect/>
          <a:stretch/>
        </p:blipFill>
        <p:spPr>
          <a:xfrm rot="-1056612">
            <a:off x="10785914" y="5454053"/>
            <a:ext cx="881128" cy="859934"/>
          </a:xfrm>
          <a:prstGeom prst="rect">
            <a:avLst/>
          </a:prstGeom>
          <a:noFill/>
          <a:ln>
            <a:noFill/>
          </a:ln>
        </p:spPr>
      </p:pic>
      <p:sp>
        <p:nvSpPr>
          <p:cNvPr id="2" name="Google Shape;222;p6">
            <a:extLst>
              <a:ext uri="{FF2B5EF4-FFF2-40B4-BE49-F238E27FC236}">
                <a16:creationId xmlns:a16="http://schemas.microsoft.com/office/drawing/2014/main" id="{8DA0FEAF-CBBC-21A1-26D8-35FB0DF0790F}"/>
              </a:ext>
            </a:extLst>
          </p:cNvPr>
          <p:cNvSpPr txBox="1"/>
          <p:nvPr/>
        </p:nvSpPr>
        <p:spPr>
          <a:xfrm>
            <a:off x="310404" y="3287332"/>
            <a:ext cx="11571191" cy="1692731"/>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chemeClr val="bg2"/>
                </a:solidFill>
                <a:latin typeface="NeoSansArabic" panose="020B0504030504040204" pitchFamily="34" charset="-78"/>
                <a:cs typeface="NeoSansArabic" panose="020B0504030504040204" pitchFamily="34" charset="-78"/>
              </a:rPr>
              <a:t>4- الإحساس بالكفاية مقابل الشعور بالدونية (6-12 سنة) :</a:t>
            </a:r>
          </a:p>
          <a:p>
            <a:pPr marR="0" lvl="0" rtl="1">
              <a:spcBef>
                <a:spcPts val="0"/>
              </a:spcBef>
              <a:spcAft>
                <a:spcPts val="0"/>
              </a:spcAft>
              <a:buClr>
                <a:schemeClr val="dk1"/>
              </a:buClr>
              <a:buSzPts val="2000"/>
            </a:pPr>
            <a:endParaRPr lang="ar-SA" sz="2800" b="1" dirty="0">
              <a:solidFill>
                <a:schemeClr val="bg2"/>
              </a:solidFill>
              <a:latin typeface="NeoSansArabic" panose="020B0504030504040204" pitchFamily="34" charset="-78"/>
              <a:cs typeface="NeoSansArabic" panose="020B0504030504040204" pitchFamily="34" charset="-78"/>
            </a:endParaRPr>
          </a:p>
          <a:p>
            <a:pPr marR="0" lvl="0" algn="ctr" rtl="1">
              <a:spcBef>
                <a:spcPts val="0"/>
              </a:spcBef>
              <a:spcAft>
                <a:spcPts val="0"/>
              </a:spcAft>
              <a:buClr>
                <a:schemeClr val="dk1"/>
              </a:buClr>
              <a:buSzPts val="2000"/>
            </a:pPr>
            <a:r>
              <a:rPr lang="ar-SA" sz="1600" b="1" dirty="0">
                <a:solidFill>
                  <a:schemeClr val="bg2"/>
                </a:solidFill>
                <a:latin typeface="NeoSansArabic" panose="020B0504030504040204" pitchFamily="34" charset="-78"/>
                <a:cs typeface="NeoSansArabic" panose="020B0504030504040204" pitchFamily="34" charset="-78"/>
              </a:rPr>
              <a:t>ينمي الفرد مهاراته ليصبح فرد منتج قادر على التحصيل والإنجاز اذا حقق نجاحات اكثر ينمو لديه الشعور بالكفاية وبدون ذلك يشعر بالدونية وينمو لديه الإحساس بالنقص.</a:t>
            </a:r>
          </a:p>
          <a:p>
            <a:pPr marR="0" lvl="0" algn="ctr" rtl="1">
              <a:spcBef>
                <a:spcPts val="0"/>
              </a:spcBef>
              <a:spcAft>
                <a:spcPts val="0"/>
              </a:spcAft>
              <a:buClr>
                <a:schemeClr val="dk1"/>
              </a:buClr>
              <a:buSzPts val="2000"/>
            </a:pPr>
            <a:r>
              <a:rPr lang="ar-SA" sz="1600" b="1" dirty="0">
                <a:solidFill>
                  <a:schemeClr val="bg2"/>
                </a:solidFill>
                <a:latin typeface="NeoSansArabic" panose="020B0504030504040204" pitchFamily="34" charset="-78"/>
                <a:cs typeface="NeoSansArabic" panose="020B0504030504040204" pitchFamily="34" charset="-78"/>
              </a:rPr>
              <a:t> </a:t>
            </a:r>
          </a:p>
        </p:txBody>
      </p:sp>
      <p:sp>
        <p:nvSpPr>
          <p:cNvPr id="3" name="Google Shape;222;p6">
            <a:extLst>
              <a:ext uri="{FF2B5EF4-FFF2-40B4-BE49-F238E27FC236}">
                <a16:creationId xmlns:a16="http://schemas.microsoft.com/office/drawing/2014/main" id="{5D70A5DF-459B-481D-8B83-CA96E1103F07}"/>
              </a:ext>
            </a:extLst>
          </p:cNvPr>
          <p:cNvSpPr txBox="1"/>
          <p:nvPr/>
        </p:nvSpPr>
        <p:spPr>
          <a:xfrm>
            <a:off x="3878317" y="2197400"/>
            <a:ext cx="7945122" cy="523180"/>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ثانياً : نظرية اريكسون ( النمو النفسي والاجتماعي ) :</a:t>
            </a:r>
          </a:p>
        </p:txBody>
      </p:sp>
    </p:spTree>
    <p:extLst>
      <p:ext uri="{BB962C8B-B14F-4D97-AF65-F5344CB8AC3E}">
        <p14:creationId xmlns:p14="http://schemas.microsoft.com/office/powerpoint/2010/main" val="10562273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النظريات المفسرة لعلم النفس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479082" y="2216806"/>
            <a:ext cx="1005431" cy="818364"/>
          </a:xfrm>
          <a:prstGeom prst="rect">
            <a:avLst/>
          </a:prstGeom>
          <a:noFill/>
          <a:ln>
            <a:noFill/>
          </a:ln>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5">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6">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7">
            <a:alphaModFix/>
          </a:blip>
          <a:srcRect/>
          <a:stretch/>
        </p:blipFill>
        <p:spPr>
          <a:xfrm rot="-1056612">
            <a:off x="10785914" y="5454053"/>
            <a:ext cx="881128" cy="859934"/>
          </a:xfrm>
          <a:prstGeom prst="rect">
            <a:avLst/>
          </a:prstGeom>
          <a:noFill/>
          <a:ln>
            <a:noFill/>
          </a:ln>
        </p:spPr>
      </p:pic>
      <p:sp>
        <p:nvSpPr>
          <p:cNvPr id="2" name="Google Shape;222;p6">
            <a:extLst>
              <a:ext uri="{FF2B5EF4-FFF2-40B4-BE49-F238E27FC236}">
                <a16:creationId xmlns:a16="http://schemas.microsoft.com/office/drawing/2014/main" id="{8DA0FEAF-CBBC-21A1-26D8-35FB0DF0790F}"/>
              </a:ext>
            </a:extLst>
          </p:cNvPr>
          <p:cNvSpPr txBox="1"/>
          <p:nvPr/>
        </p:nvSpPr>
        <p:spPr>
          <a:xfrm>
            <a:off x="310404" y="3287332"/>
            <a:ext cx="11571191" cy="1785064"/>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chemeClr val="bg2"/>
                </a:solidFill>
                <a:latin typeface="NeoSansArabic" panose="020B0504030504040204" pitchFamily="34" charset="-78"/>
                <a:cs typeface="NeoSansArabic" panose="020B0504030504040204" pitchFamily="34" charset="-78"/>
              </a:rPr>
              <a:t>5- الإحساس بالهوية مقابل الإحساس </a:t>
            </a:r>
            <a:r>
              <a:rPr lang="ar-SA" sz="2800" b="1" dirty="0" err="1">
                <a:solidFill>
                  <a:schemeClr val="bg2"/>
                </a:solidFill>
                <a:latin typeface="NeoSansArabic" panose="020B0504030504040204" pitchFamily="34" charset="-78"/>
                <a:cs typeface="NeoSansArabic" panose="020B0504030504040204" pitchFamily="34" charset="-78"/>
              </a:rPr>
              <a:t>بإضطراب</a:t>
            </a:r>
            <a:r>
              <a:rPr lang="ar-SA" sz="2800" b="1" dirty="0">
                <a:solidFill>
                  <a:schemeClr val="bg2"/>
                </a:solidFill>
                <a:latin typeface="NeoSansArabic" panose="020B0504030504040204" pitchFamily="34" charset="-78"/>
                <a:cs typeface="NeoSansArabic" panose="020B0504030504040204" pitchFamily="34" charset="-78"/>
              </a:rPr>
              <a:t> الدور (12-18 سنة) : </a:t>
            </a:r>
          </a:p>
          <a:p>
            <a:pPr marR="0" lvl="0" rtl="1">
              <a:spcBef>
                <a:spcPts val="0"/>
              </a:spcBef>
              <a:spcAft>
                <a:spcPts val="0"/>
              </a:spcAft>
              <a:buClr>
                <a:schemeClr val="dk1"/>
              </a:buClr>
              <a:buSzPts val="2000"/>
            </a:pPr>
            <a:endParaRPr lang="ar-SA" sz="2800" b="1" dirty="0">
              <a:solidFill>
                <a:schemeClr val="bg2"/>
              </a:solidFill>
              <a:latin typeface="NeoSansArabic" panose="020B0504030504040204" pitchFamily="34" charset="-78"/>
              <a:cs typeface="NeoSansArabic" panose="020B0504030504040204" pitchFamily="34" charset="-78"/>
            </a:endParaRPr>
          </a:p>
          <a:p>
            <a:pPr marR="0" lvl="0" algn="ctr" rtl="1">
              <a:spcBef>
                <a:spcPts val="0"/>
              </a:spcBef>
              <a:spcAft>
                <a:spcPts val="0"/>
              </a:spcAft>
              <a:buClr>
                <a:schemeClr val="dk1"/>
              </a:buClr>
              <a:buSzPts val="2000"/>
            </a:pPr>
            <a:r>
              <a:rPr lang="ar-SA" b="1" dirty="0">
                <a:solidFill>
                  <a:schemeClr val="bg2"/>
                </a:solidFill>
                <a:latin typeface="NeoSansArabic" panose="020B0504030504040204" pitchFamily="34" charset="-78"/>
                <a:cs typeface="NeoSansArabic" panose="020B0504030504040204" pitchFamily="34" charset="-78"/>
              </a:rPr>
              <a:t>تبدأ هذه المرحلة مع بداية فترة المراهقة حيث يكون مشغول بالبحث عن ذاته وهويته اذا لم يتمكن من تحديد هويته ودوره يحدث </a:t>
            </a:r>
            <a:r>
              <a:rPr lang="ar-SA" b="1" dirty="0" err="1">
                <a:solidFill>
                  <a:schemeClr val="bg2"/>
                </a:solidFill>
                <a:latin typeface="NeoSansArabic" panose="020B0504030504040204" pitchFamily="34" charset="-78"/>
                <a:cs typeface="NeoSansArabic" panose="020B0504030504040204" pitchFamily="34" charset="-78"/>
              </a:rPr>
              <a:t>مايسميه</a:t>
            </a:r>
            <a:r>
              <a:rPr lang="ar-SA" b="1" dirty="0">
                <a:solidFill>
                  <a:schemeClr val="bg2"/>
                </a:solidFill>
                <a:latin typeface="NeoSansArabic" panose="020B0504030504040204" pitchFamily="34" charset="-78"/>
                <a:cs typeface="NeoSansArabic" panose="020B0504030504040204" pitchFamily="34" charset="-78"/>
              </a:rPr>
              <a:t> اريكسون بغموض الدور حيث لا يتبين دوره ولا يعرف ذاته ويعجز عن التكيف ويعبر عن ذلك في اضطرابات سلوكية كالعصيان والتمرد والشك.</a:t>
            </a:r>
          </a:p>
        </p:txBody>
      </p:sp>
      <p:sp>
        <p:nvSpPr>
          <p:cNvPr id="3" name="Google Shape;222;p6">
            <a:extLst>
              <a:ext uri="{FF2B5EF4-FFF2-40B4-BE49-F238E27FC236}">
                <a16:creationId xmlns:a16="http://schemas.microsoft.com/office/drawing/2014/main" id="{5D70A5DF-459B-481D-8B83-CA96E1103F07}"/>
              </a:ext>
            </a:extLst>
          </p:cNvPr>
          <p:cNvSpPr txBox="1"/>
          <p:nvPr/>
        </p:nvSpPr>
        <p:spPr>
          <a:xfrm>
            <a:off x="3878317" y="2197400"/>
            <a:ext cx="7945122" cy="523180"/>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ثانياً : نظرية اريكسون ( النمو النفسي والاجتماعي ) :</a:t>
            </a:r>
          </a:p>
        </p:txBody>
      </p:sp>
    </p:spTree>
    <p:extLst>
      <p:ext uri="{BB962C8B-B14F-4D97-AF65-F5344CB8AC3E}">
        <p14:creationId xmlns:p14="http://schemas.microsoft.com/office/powerpoint/2010/main" val="2154189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النظريات المفسرة لعلم النفس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479082" y="2216806"/>
            <a:ext cx="1005431" cy="818364"/>
          </a:xfrm>
          <a:prstGeom prst="rect">
            <a:avLst/>
          </a:prstGeom>
          <a:noFill/>
          <a:ln>
            <a:noFill/>
          </a:ln>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5">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6">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7">
            <a:alphaModFix/>
          </a:blip>
          <a:srcRect/>
          <a:stretch/>
        </p:blipFill>
        <p:spPr>
          <a:xfrm rot="-1056612">
            <a:off x="10785914" y="5454053"/>
            <a:ext cx="881128" cy="859934"/>
          </a:xfrm>
          <a:prstGeom prst="rect">
            <a:avLst/>
          </a:prstGeom>
          <a:noFill/>
          <a:ln>
            <a:noFill/>
          </a:ln>
        </p:spPr>
      </p:pic>
      <p:sp>
        <p:nvSpPr>
          <p:cNvPr id="2" name="Google Shape;222;p6">
            <a:extLst>
              <a:ext uri="{FF2B5EF4-FFF2-40B4-BE49-F238E27FC236}">
                <a16:creationId xmlns:a16="http://schemas.microsoft.com/office/drawing/2014/main" id="{8DA0FEAF-CBBC-21A1-26D8-35FB0DF0790F}"/>
              </a:ext>
            </a:extLst>
          </p:cNvPr>
          <p:cNvSpPr txBox="1"/>
          <p:nvPr/>
        </p:nvSpPr>
        <p:spPr>
          <a:xfrm>
            <a:off x="310404" y="3287332"/>
            <a:ext cx="11571191" cy="1877397"/>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chemeClr val="bg2"/>
                </a:solidFill>
                <a:latin typeface="NeoSansArabic" panose="020B0504030504040204" pitchFamily="34" charset="-78"/>
                <a:cs typeface="NeoSansArabic" panose="020B0504030504040204" pitchFamily="34" charset="-78"/>
              </a:rPr>
              <a:t>6- الإحساس بالألفة في مقابل الإحساس بالعزلة (18 -35  سنة ) :</a:t>
            </a:r>
          </a:p>
          <a:p>
            <a:pPr marR="0" lvl="0" rtl="1">
              <a:spcBef>
                <a:spcPts val="0"/>
              </a:spcBef>
              <a:spcAft>
                <a:spcPts val="0"/>
              </a:spcAft>
              <a:buClr>
                <a:schemeClr val="dk1"/>
              </a:buClr>
              <a:buSzPts val="2000"/>
            </a:pPr>
            <a:endParaRPr lang="ar-SA" sz="2800" b="1" dirty="0">
              <a:solidFill>
                <a:schemeClr val="bg2"/>
              </a:solidFill>
              <a:latin typeface="NeoSansArabic" panose="020B0504030504040204" pitchFamily="34" charset="-78"/>
              <a:cs typeface="NeoSansArabic" panose="020B0504030504040204" pitchFamily="34" charset="-78"/>
            </a:endParaRPr>
          </a:p>
          <a:p>
            <a:pPr marR="0" lvl="0" algn="ctr" rtl="1">
              <a:spcBef>
                <a:spcPts val="0"/>
              </a:spcBef>
              <a:spcAft>
                <a:spcPts val="0"/>
              </a:spcAft>
              <a:buClr>
                <a:schemeClr val="dk1"/>
              </a:buClr>
              <a:buSzPts val="2000"/>
            </a:pPr>
            <a:r>
              <a:rPr lang="ar-SA" sz="1600" b="1" dirty="0">
                <a:solidFill>
                  <a:schemeClr val="bg2"/>
                </a:solidFill>
                <a:latin typeface="NeoSansArabic" panose="020B0504030504040204" pitchFamily="34" charset="-78"/>
                <a:cs typeface="NeoSansArabic" panose="020B0504030504040204" pitchFamily="34" charset="-78"/>
              </a:rPr>
              <a:t>اذا استطاع تحديد الهوية فإنه يبدأ في دمج هويته مع هوية الآخرين ويكون على استعداد للإحساس بالألفة والود مع الآخرين وأن يشاركهم حياتهم، ويعتقد اريكسون أن الوصول الى العزلة دليل على فشل الفرد في اختيار وتحقيق مطالب النمو في المراحل السابقة.</a:t>
            </a:r>
          </a:p>
          <a:p>
            <a:pPr marR="0" lvl="0" rtl="1">
              <a:spcBef>
                <a:spcPts val="0"/>
              </a:spcBef>
              <a:spcAft>
                <a:spcPts val="0"/>
              </a:spcAft>
              <a:buClr>
                <a:schemeClr val="dk1"/>
              </a:buClr>
              <a:buSzPts val="2000"/>
            </a:pPr>
            <a:endParaRPr lang="ar-SA" sz="2800" b="1" dirty="0">
              <a:solidFill>
                <a:schemeClr val="bg2"/>
              </a:solidFill>
              <a:latin typeface="NeoSansArabic" panose="020B0504030504040204" pitchFamily="34" charset="-78"/>
              <a:cs typeface="NeoSansArabic" panose="020B0504030504040204" pitchFamily="34" charset="-78"/>
            </a:endParaRPr>
          </a:p>
        </p:txBody>
      </p:sp>
      <p:sp>
        <p:nvSpPr>
          <p:cNvPr id="3" name="Google Shape;222;p6">
            <a:extLst>
              <a:ext uri="{FF2B5EF4-FFF2-40B4-BE49-F238E27FC236}">
                <a16:creationId xmlns:a16="http://schemas.microsoft.com/office/drawing/2014/main" id="{5D70A5DF-459B-481D-8B83-CA96E1103F07}"/>
              </a:ext>
            </a:extLst>
          </p:cNvPr>
          <p:cNvSpPr txBox="1"/>
          <p:nvPr/>
        </p:nvSpPr>
        <p:spPr>
          <a:xfrm>
            <a:off x="3878317" y="2197400"/>
            <a:ext cx="7945122" cy="523180"/>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ثانياً : نظرية اريكسون ( النمو النفسي والاجتماعي ) :</a:t>
            </a:r>
          </a:p>
        </p:txBody>
      </p:sp>
    </p:spTree>
    <p:extLst>
      <p:ext uri="{BB962C8B-B14F-4D97-AF65-F5344CB8AC3E}">
        <p14:creationId xmlns:p14="http://schemas.microsoft.com/office/powerpoint/2010/main" val="17874958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النظريات المفسرة لعلم النفس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479082" y="2216806"/>
            <a:ext cx="1005431" cy="818364"/>
          </a:xfrm>
          <a:prstGeom prst="rect">
            <a:avLst/>
          </a:prstGeom>
          <a:noFill/>
          <a:ln>
            <a:noFill/>
          </a:ln>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5">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6">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7">
            <a:alphaModFix/>
          </a:blip>
          <a:srcRect/>
          <a:stretch/>
        </p:blipFill>
        <p:spPr>
          <a:xfrm rot="-1056612">
            <a:off x="10785914" y="5454053"/>
            <a:ext cx="881128" cy="859934"/>
          </a:xfrm>
          <a:prstGeom prst="rect">
            <a:avLst/>
          </a:prstGeom>
          <a:noFill/>
          <a:ln>
            <a:noFill/>
          </a:ln>
        </p:spPr>
      </p:pic>
      <p:sp>
        <p:nvSpPr>
          <p:cNvPr id="2" name="Google Shape;222;p6">
            <a:extLst>
              <a:ext uri="{FF2B5EF4-FFF2-40B4-BE49-F238E27FC236}">
                <a16:creationId xmlns:a16="http://schemas.microsoft.com/office/drawing/2014/main" id="{8DA0FEAF-CBBC-21A1-26D8-35FB0DF0790F}"/>
              </a:ext>
            </a:extLst>
          </p:cNvPr>
          <p:cNvSpPr txBox="1"/>
          <p:nvPr/>
        </p:nvSpPr>
        <p:spPr>
          <a:xfrm>
            <a:off x="310404" y="3287332"/>
            <a:ext cx="11571191" cy="1446509"/>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chemeClr val="bg2"/>
                </a:solidFill>
                <a:latin typeface="NeoSansArabic" panose="020B0504030504040204" pitchFamily="34" charset="-78"/>
                <a:cs typeface="NeoSansArabic" panose="020B0504030504040204" pitchFamily="34" charset="-78"/>
              </a:rPr>
              <a:t>7- الإحساس بالإنتاجية في مقابل استغراق الذات ( من 35 سنة- التقاعد ) :</a:t>
            </a:r>
          </a:p>
          <a:p>
            <a:pPr marR="0" lvl="0" rtl="1">
              <a:spcBef>
                <a:spcPts val="0"/>
              </a:spcBef>
              <a:spcAft>
                <a:spcPts val="0"/>
              </a:spcAft>
              <a:buClr>
                <a:schemeClr val="dk1"/>
              </a:buClr>
              <a:buSzPts val="2000"/>
            </a:pPr>
            <a:endParaRPr lang="ar-SA" sz="2800" b="1" dirty="0">
              <a:solidFill>
                <a:schemeClr val="bg2"/>
              </a:solidFill>
              <a:latin typeface="NeoSansArabic" panose="020B0504030504040204" pitchFamily="34" charset="-78"/>
              <a:cs typeface="NeoSansArabic" panose="020B0504030504040204" pitchFamily="34" charset="-78"/>
            </a:endParaRPr>
          </a:p>
          <a:p>
            <a:pPr marR="0" lvl="0" algn="ctr" rtl="1">
              <a:spcBef>
                <a:spcPts val="0"/>
              </a:spcBef>
              <a:spcAft>
                <a:spcPts val="0"/>
              </a:spcAft>
              <a:buClr>
                <a:schemeClr val="dk1"/>
              </a:buClr>
              <a:buSzPts val="2000"/>
            </a:pPr>
            <a:endParaRPr lang="ar-SA" sz="1600" b="1" dirty="0">
              <a:solidFill>
                <a:schemeClr val="bg2"/>
              </a:solidFill>
              <a:latin typeface="NeoSansArabic" panose="020B0504030504040204" pitchFamily="34" charset="-78"/>
              <a:cs typeface="NeoSansArabic" panose="020B0504030504040204" pitchFamily="34" charset="-78"/>
            </a:endParaRPr>
          </a:p>
          <a:p>
            <a:pPr marR="0" lvl="0" algn="ctr" rtl="1">
              <a:spcBef>
                <a:spcPts val="0"/>
              </a:spcBef>
              <a:spcAft>
                <a:spcPts val="0"/>
              </a:spcAft>
              <a:buClr>
                <a:schemeClr val="dk1"/>
              </a:buClr>
              <a:buSzPts val="2000"/>
            </a:pPr>
            <a:r>
              <a:rPr lang="ar-SA" sz="1600" b="1" dirty="0">
                <a:solidFill>
                  <a:schemeClr val="bg2"/>
                </a:solidFill>
                <a:latin typeface="NeoSansArabic" panose="020B0504030504040204" pitchFamily="34" charset="-78"/>
                <a:cs typeface="NeoSansArabic" panose="020B0504030504040204" pitchFamily="34" charset="-78"/>
              </a:rPr>
              <a:t>يكون قادر على العطاء والإنتاج والاخفاق في تنمية الإنتاجية يولد </a:t>
            </a:r>
            <a:r>
              <a:rPr lang="ar-SA" sz="1600" b="1" dirty="0" err="1">
                <a:solidFill>
                  <a:schemeClr val="bg2"/>
                </a:solidFill>
                <a:latin typeface="NeoSansArabic" panose="020B0504030504040204" pitchFamily="34" charset="-78"/>
                <a:cs typeface="NeoSansArabic" panose="020B0504030504040204" pitchFamily="34" charset="-78"/>
              </a:rPr>
              <a:t>الإنغماس</a:t>
            </a:r>
            <a:r>
              <a:rPr lang="ar-SA" sz="1600" b="1" dirty="0">
                <a:solidFill>
                  <a:schemeClr val="bg2"/>
                </a:solidFill>
                <a:latin typeface="NeoSansArabic" panose="020B0504030504040204" pitchFamily="34" charset="-78"/>
                <a:cs typeface="NeoSansArabic" panose="020B0504030504040204" pitchFamily="34" charset="-78"/>
              </a:rPr>
              <a:t> في الذات ويطلب من الآخرين التساهل معه.</a:t>
            </a:r>
            <a:endParaRPr lang="ar-SA" sz="2800" b="1" dirty="0">
              <a:solidFill>
                <a:schemeClr val="bg2"/>
              </a:solidFill>
              <a:latin typeface="NeoSansArabic" panose="020B0504030504040204" pitchFamily="34" charset="-78"/>
              <a:cs typeface="NeoSansArabic" panose="020B0504030504040204" pitchFamily="34" charset="-78"/>
            </a:endParaRPr>
          </a:p>
        </p:txBody>
      </p:sp>
      <p:sp>
        <p:nvSpPr>
          <p:cNvPr id="3" name="Google Shape;222;p6">
            <a:extLst>
              <a:ext uri="{FF2B5EF4-FFF2-40B4-BE49-F238E27FC236}">
                <a16:creationId xmlns:a16="http://schemas.microsoft.com/office/drawing/2014/main" id="{5D70A5DF-459B-481D-8B83-CA96E1103F07}"/>
              </a:ext>
            </a:extLst>
          </p:cNvPr>
          <p:cNvSpPr txBox="1"/>
          <p:nvPr/>
        </p:nvSpPr>
        <p:spPr>
          <a:xfrm>
            <a:off x="3878317" y="2197400"/>
            <a:ext cx="7945122" cy="523180"/>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ثانياً : نظرية اريكسون ( النمو النفسي والاجتماعي ) :</a:t>
            </a:r>
          </a:p>
        </p:txBody>
      </p:sp>
    </p:spTree>
    <p:extLst>
      <p:ext uri="{BB962C8B-B14F-4D97-AF65-F5344CB8AC3E}">
        <p14:creationId xmlns:p14="http://schemas.microsoft.com/office/powerpoint/2010/main" val="19520574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النظريات المفسرة لعلم النفس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479082" y="2216806"/>
            <a:ext cx="1005431" cy="818364"/>
          </a:xfrm>
          <a:prstGeom prst="rect">
            <a:avLst/>
          </a:prstGeom>
          <a:noFill/>
          <a:ln>
            <a:noFill/>
          </a:ln>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5">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6">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7">
            <a:alphaModFix/>
          </a:blip>
          <a:srcRect/>
          <a:stretch/>
        </p:blipFill>
        <p:spPr>
          <a:xfrm rot="-1056612">
            <a:off x="10785914" y="5454053"/>
            <a:ext cx="881128" cy="859934"/>
          </a:xfrm>
          <a:prstGeom prst="rect">
            <a:avLst/>
          </a:prstGeom>
          <a:noFill/>
          <a:ln>
            <a:noFill/>
          </a:ln>
        </p:spPr>
      </p:pic>
      <p:sp>
        <p:nvSpPr>
          <p:cNvPr id="2" name="Google Shape;222;p6">
            <a:extLst>
              <a:ext uri="{FF2B5EF4-FFF2-40B4-BE49-F238E27FC236}">
                <a16:creationId xmlns:a16="http://schemas.microsoft.com/office/drawing/2014/main" id="{8DA0FEAF-CBBC-21A1-26D8-35FB0DF0790F}"/>
              </a:ext>
            </a:extLst>
          </p:cNvPr>
          <p:cNvSpPr txBox="1"/>
          <p:nvPr/>
        </p:nvSpPr>
        <p:spPr>
          <a:xfrm>
            <a:off x="310404" y="3287332"/>
            <a:ext cx="11571191" cy="2369839"/>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chemeClr val="bg2"/>
                </a:solidFill>
                <a:latin typeface="NeoSansArabic" panose="020B0504030504040204" pitchFamily="34" charset="-78"/>
                <a:cs typeface="NeoSansArabic" panose="020B0504030504040204" pitchFamily="34" charset="-78"/>
              </a:rPr>
              <a:t>8- الإحساس بتكامل الذات في مقابل الإحساس باليأس (سنوات التقاعد- نهاية الحياة) :</a:t>
            </a:r>
          </a:p>
          <a:p>
            <a:pPr marR="0" lvl="0" rtl="1">
              <a:spcBef>
                <a:spcPts val="0"/>
              </a:spcBef>
              <a:spcAft>
                <a:spcPts val="0"/>
              </a:spcAft>
              <a:buClr>
                <a:schemeClr val="dk1"/>
              </a:buClr>
              <a:buSzPts val="2000"/>
            </a:pPr>
            <a:endParaRPr lang="ar-SA" sz="2800" b="1" dirty="0">
              <a:solidFill>
                <a:schemeClr val="bg2"/>
              </a:solidFill>
              <a:latin typeface="NeoSansArabic" panose="020B0504030504040204" pitchFamily="34" charset="-78"/>
              <a:cs typeface="NeoSansArabic" panose="020B0504030504040204" pitchFamily="34" charset="-78"/>
            </a:endParaRPr>
          </a:p>
          <a:p>
            <a:pPr marR="0" lvl="0" algn="ctr" rtl="1">
              <a:spcBef>
                <a:spcPts val="0"/>
              </a:spcBef>
              <a:spcAft>
                <a:spcPts val="0"/>
              </a:spcAft>
              <a:buClr>
                <a:schemeClr val="dk1"/>
              </a:buClr>
              <a:buSzPts val="2000"/>
            </a:pPr>
            <a:r>
              <a:rPr lang="ar-SA" sz="1600" b="1" dirty="0">
                <a:solidFill>
                  <a:schemeClr val="bg2"/>
                </a:solidFill>
                <a:latin typeface="NeoSansArabic" panose="020B0504030504040204" pitchFamily="34" charset="-78"/>
                <a:cs typeface="NeoSansArabic" panose="020B0504030504040204" pitchFamily="34" charset="-78"/>
              </a:rPr>
              <a:t>يتحقق بتكامل الذات نتيجة نجاحه في جميع مراحل النمو السابقة جذورها تكمن في تحقيق الثقة والاستقلالية والمبادأة والهوية والإنتاج ونجد اليأس والقنوط يلازم الافراد الذين فشلوا في اجتياز الازمات السابقة.</a:t>
            </a:r>
          </a:p>
          <a:p>
            <a:pPr marR="0" lvl="0" algn="ctr" rtl="1">
              <a:spcBef>
                <a:spcPts val="0"/>
              </a:spcBef>
              <a:spcAft>
                <a:spcPts val="0"/>
              </a:spcAft>
              <a:buClr>
                <a:schemeClr val="dk1"/>
              </a:buClr>
              <a:buSzPts val="2000"/>
            </a:pPr>
            <a:endParaRPr lang="ar-SA" sz="1600" b="1" dirty="0">
              <a:solidFill>
                <a:srgbClr val="FF0000"/>
              </a:solidFill>
              <a:latin typeface="NeoSansArabic" panose="020B0504030504040204" pitchFamily="34" charset="-78"/>
              <a:cs typeface="NeoSansArabic" panose="020B0504030504040204" pitchFamily="34" charset="-78"/>
            </a:endParaRPr>
          </a:p>
          <a:p>
            <a:pPr marR="0" lvl="0" algn="ctr" rtl="1">
              <a:spcBef>
                <a:spcPts val="0"/>
              </a:spcBef>
              <a:spcAft>
                <a:spcPts val="0"/>
              </a:spcAft>
              <a:buClr>
                <a:schemeClr val="dk1"/>
              </a:buClr>
              <a:buSzPts val="2000"/>
            </a:pPr>
            <a:r>
              <a:rPr lang="ar-SA" sz="1600" b="1" dirty="0">
                <a:solidFill>
                  <a:srgbClr val="FF0000"/>
                </a:solidFill>
                <a:latin typeface="NeoSansArabic" panose="020B0504030504040204" pitchFamily="34" charset="-78"/>
                <a:cs typeface="NeoSansArabic" panose="020B0504030504040204" pitchFamily="34" charset="-78"/>
              </a:rPr>
              <a:t>حاولت نظرية اريكسون التأكيد على النمو النفسي للفرد في علاقته بالمحيط الاجتماعي</a:t>
            </a:r>
            <a:r>
              <a:rPr lang="ar-SA" sz="1600" b="1" dirty="0">
                <a:solidFill>
                  <a:schemeClr val="bg2"/>
                </a:solidFill>
                <a:latin typeface="NeoSansArabic" panose="020B0504030504040204" pitchFamily="34" charset="-78"/>
                <a:cs typeface="NeoSansArabic" panose="020B0504030504040204" pitchFamily="34" charset="-78"/>
              </a:rPr>
              <a:t>.</a:t>
            </a:r>
          </a:p>
        </p:txBody>
      </p:sp>
      <p:sp>
        <p:nvSpPr>
          <p:cNvPr id="3" name="Google Shape;222;p6">
            <a:extLst>
              <a:ext uri="{FF2B5EF4-FFF2-40B4-BE49-F238E27FC236}">
                <a16:creationId xmlns:a16="http://schemas.microsoft.com/office/drawing/2014/main" id="{5D70A5DF-459B-481D-8B83-CA96E1103F07}"/>
              </a:ext>
            </a:extLst>
          </p:cNvPr>
          <p:cNvSpPr txBox="1"/>
          <p:nvPr/>
        </p:nvSpPr>
        <p:spPr>
          <a:xfrm>
            <a:off x="3878317" y="2197400"/>
            <a:ext cx="7945122" cy="523180"/>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ثانياً : نظرية اريكسون ( النمو النفسي والاجتماعي ) :</a:t>
            </a:r>
          </a:p>
        </p:txBody>
      </p:sp>
    </p:spTree>
    <p:extLst>
      <p:ext uri="{BB962C8B-B14F-4D97-AF65-F5344CB8AC3E}">
        <p14:creationId xmlns:p14="http://schemas.microsoft.com/office/powerpoint/2010/main" val="36798076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النظريات المفسرة لعلم النفس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479082" y="2216806"/>
            <a:ext cx="1005431" cy="818364"/>
          </a:xfrm>
          <a:prstGeom prst="rect">
            <a:avLst/>
          </a:prstGeom>
          <a:noFill/>
          <a:ln>
            <a:noFill/>
          </a:ln>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5">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6">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7">
            <a:alphaModFix/>
          </a:blip>
          <a:srcRect/>
          <a:stretch/>
        </p:blipFill>
        <p:spPr>
          <a:xfrm rot="-1056612">
            <a:off x="10785914" y="5454053"/>
            <a:ext cx="881128" cy="859934"/>
          </a:xfrm>
          <a:prstGeom prst="rect">
            <a:avLst/>
          </a:prstGeom>
          <a:noFill/>
          <a:ln>
            <a:noFill/>
          </a:ln>
        </p:spPr>
      </p:pic>
      <p:sp>
        <p:nvSpPr>
          <p:cNvPr id="2" name="Google Shape;222;p6">
            <a:extLst>
              <a:ext uri="{FF2B5EF4-FFF2-40B4-BE49-F238E27FC236}">
                <a16:creationId xmlns:a16="http://schemas.microsoft.com/office/drawing/2014/main" id="{8DA0FEAF-CBBC-21A1-26D8-35FB0DF0790F}"/>
              </a:ext>
            </a:extLst>
          </p:cNvPr>
          <p:cNvSpPr txBox="1"/>
          <p:nvPr/>
        </p:nvSpPr>
        <p:spPr>
          <a:xfrm>
            <a:off x="310404" y="3287332"/>
            <a:ext cx="11571191" cy="2369839"/>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chemeClr val="bg2"/>
                </a:solidFill>
                <a:latin typeface="NeoSansArabic" panose="020B0504030504040204" pitchFamily="34" charset="-78"/>
                <a:cs typeface="NeoSansArabic" panose="020B0504030504040204" pitchFamily="34" charset="-78"/>
              </a:rPr>
              <a:t>8- الإحساس بتكامل الذات في مقابل الإحساس باليأس (سنوات التقاعد- نهاية الحياة) :</a:t>
            </a:r>
          </a:p>
          <a:p>
            <a:pPr marR="0" lvl="0" rtl="1">
              <a:spcBef>
                <a:spcPts val="0"/>
              </a:spcBef>
              <a:spcAft>
                <a:spcPts val="0"/>
              </a:spcAft>
              <a:buClr>
                <a:schemeClr val="dk1"/>
              </a:buClr>
              <a:buSzPts val="2000"/>
            </a:pPr>
            <a:endParaRPr lang="ar-SA" sz="2800" b="1" dirty="0">
              <a:solidFill>
                <a:schemeClr val="bg2"/>
              </a:solidFill>
              <a:latin typeface="NeoSansArabic" panose="020B0504030504040204" pitchFamily="34" charset="-78"/>
              <a:cs typeface="NeoSansArabic" panose="020B0504030504040204" pitchFamily="34" charset="-78"/>
            </a:endParaRPr>
          </a:p>
          <a:p>
            <a:pPr marR="0" lvl="0" algn="ctr" rtl="1">
              <a:spcBef>
                <a:spcPts val="0"/>
              </a:spcBef>
              <a:spcAft>
                <a:spcPts val="0"/>
              </a:spcAft>
              <a:buClr>
                <a:schemeClr val="dk1"/>
              </a:buClr>
              <a:buSzPts val="2000"/>
            </a:pPr>
            <a:r>
              <a:rPr lang="ar-SA" sz="1600" b="1" dirty="0">
                <a:solidFill>
                  <a:schemeClr val="bg2"/>
                </a:solidFill>
                <a:latin typeface="NeoSansArabic" panose="020B0504030504040204" pitchFamily="34" charset="-78"/>
                <a:cs typeface="NeoSansArabic" panose="020B0504030504040204" pitchFamily="34" charset="-78"/>
              </a:rPr>
              <a:t>يتحقق بتكامل الذات نتيجة نجاحه في جميع مراحل النمو السابقة جذورها تكمن في تحقيق الثقة والاستقلالية والمبادأة والهوية والإنتاج ونجد اليأس والقنوط يلازم الافراد الذين فشلوا في اجتياز الازمات السابقة.</a:t>
            </a:r>
          </a:p>
          <a:p>
            <a:pPr marR="0" lvl="0" algn="ctr" rtl="1">
              <a:spcBef>
                <a:spcPts val="0"/>
              </a:spcBef>
              <a:spcAft>
                <a:spcPts val="0"/>
              </a:spcAft>
              <a:buClr>
                <a:schemeClr val="dk1"/>
              </a:buClr>
              <a:buSzPts val="2000"/>
            </a:pPr>
            <a:endParaRPr lang="ar-SA" sz="1600" b="1" dirty="0">
              <a:solidFill>
                <a:srgbClr val="FF0000"/>
              </a:solidFill>
              <a:latin typeface="NeoSansArabic" panose="020B0504030504040204" pitchFamily="34" charset="-78"/>
              <a:cs typeface="NeoSansArabic" panose="020B0504030504040204" pitchFamily="34" charset="-78"/>
            </a:endParaRPr>
          </a:p>
          <a:p>
            <a:pPr marR="0" lvl="0" algn="ctr" rtl="1">
              <a:spcBef>
                <a:spcPts val="0"/>
              </a:spcBef>
              <a:spcAft>
                <a:spcPts val="0"/>
              </a:spcAft>
              <a:buClr>
                <a:schemeClr val="dk1"/>
              </a:buClr>
              <a:buSzPts val="2000"/>
            </a:pPr>
            <a:r>
              <a:rPr lang="ar-SA" sz="1600" b="1" dirty="0">
                <a:solidFill>
                  <a:srgbClr val="FF0000"/>
                </a:solidFill>
                <a:latin typeface="NeoSansArabic" panose="020B0504030504040204" pitchFamily="34" charset="-78"/>
                <a:cs typeface="NeoSansArabic" panose="020B0504030504040204" pitchFamily="34" charset="-78"/>
              </a:rPr>
              <a:t>حاولت نظرية اريكسون التأكيد على النمو النفسي للفرد في علاقته بالمحيط الاجتماعي</a:t>
            </a:r>
            <a:r>
              <a:rPr lang="ar-SA" sz="1600" b="1" dirty="0">
                <a:solidFill>
                  <a:schemeClr val="bg2"/>
                </a:solidFill>
                <a:latin typeface="NeoSansArabic" panose="020B0504030504040204" pitchFamily="34" charset="-78"/>
                <a:cs typeface="NeoSansArabic" panose="020B0504030504040204" pitchFamily="34" charset="-78"/>
              </a:rPr>
              <a:t>.</a:t>
            </a:r>
          </a:p>
        </p:txBody>
      </p:sp>
      <p:sp>
        <p:nvSpPr>
          <p:cNvPr id="3" name="Google Shape;222;p6">
            <a:extLst>
              <a:ext uri="{FF2B5EF4-FFF2-40B4-BE49-F238E27FC236}">
                <a16:creationId xmlns:a16="http://schemas.microsoft.com/office/drawing/2014/main" id="{5D70A5DF-459B-481D-8B83-CA96E1103F07}"/>
              </a:ext>
            </a:extLst>
          </p:cNvPr>
          <p:cNvSpPr txBox="1"/>
          <p:nvPr/>
        </p:nvSpPr>
        <p:spPr>
          <a:xfrm>
            <a:off x="3878317" y="2197400"/>
            <a:ext cx="7945122" cy="523180"/>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ثانياً : نظرية اريكسون ( النمو النفسي والاجتماعي ) :</a:t>
            </a:r>
          </a:p>
        </p:txBody>
      </p:sp>
    </p:spTree>
    <p:extLst>
      <p:ext uri="{BB962C8B-B14F-4D97-AF65-F5344CB8AC3E}">
        <p14:creationId xmlns:p14="http://schemas.microsoft.com/office/powerpoint/2010/main" val="3840264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القوانين والمبادئ العامة للنمو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479082" y="2216806"/>
            <a:ext cx="1005431" cy="818364"/>
          </a:xfrm>
          <a:prstGeom prst="rect">
            <a:avLst/>
          </a:prstGeom>
          <a:noFill/>
          <a:ln>
            <a:noFill/>
          </a:ln>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5">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6">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7">
            <a:alphaModFix/>
          </a:blip>
          <a:srcRect/>
          <a:stretch/>
        </p:blipFill>
        <p:spPr>
          <a:xfrm rot="-1056612">
            <a:off x="10785914" y="5454053"/>
            <a:ext cx="881128" cy="859934"/>
          </a:xfrm>
          <a:prstGeom prst="rect">
            <a:avLst/>
          </a:prstGeom>
          <a:noFill/>
          <a:ln>
            <a:noFill/>
          </a:ln>
        </p:spPr>
      </p:pic>
      <p:sp>
        <p:nvSpPr>
          <p:cNvPr id="3" name="Google Shape;222;p6">
            <a:extLst>
              <a:ext uri="{FF2B5EF4-FFF2-40B4-BE49-F238E27FC236}">
                <a16:creationId xmlns:a16="http://schemas.microsoft.com/office/drawing/2014/main" id="{5D70A5DF-459B-481D-8B83-CA96E1103F07}"/>
              </a:ext>
            </a:extLst>
          </p:cNvPr>
          <p:cNvSpPr txBox="1"/>
          <p:nvPr/>
        </p:nvSpPr>
        <p:spPr>
          <a:xfrm>
            <a:off x="3867806" y="2072385"/>
            <a:ext cx="7945122" cy="523180"/>
          </a:xfrm>
          <a:prstGeom prst="rect">
            <a:avLst/>
          </a:prstGeom>
          <a:noFill/>
          <a:ln>
            <a:noFill/>
          </a:ln>
        </p:spPr>
        <p:txBody>
          <a:bodyPr spcFirstLastPara="1" wrap="square" lIns="91425" tIns="45700" rIns="91425" bIns="45700" anchor="t" anchorCtr="0">
            <a:spAutoFit/>
          </a:bodyPr>
          <a:lstStyle/>
          <a:p>
            <a:pPr marR="0" lvl="0" rtl="1">
              <a:spcBef>
                <a:spcPts val="0"/>
              </a:spcBef>
              <a:spcAft>
                <a:spcPts val="0"/>
              </a:spcAft>
              <a:buClr>
                <a:schemeClr val="dk1"/>
              </a:buClr>
              <a:buSzPts val="2000"/>
            </a:pPr>
            <a:r>
              <a:rPr lang="ar-SA" sz="28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 أهم القوانين والمبادئ العامة للنمو :</a:t>
            </a:r>
          </a:p>
        </p:txBody>
      </p:sp>
      <p:graphicFrame>
        <p:nvGraphicFramePr>
          <p:cNvPr id="4" name="رسم تخطيطي 3">
            <a:extLst>
              <a:ext uri="{FF2B5EF4-FFF2-40B4-BE49-F238E27FC236}">
                <a16:creationId xmlns:a16="http://schemas.microsoft.com/office/drawing/2014/main" id="{A405DD8F-C65F-3206-8976-CE89DEAA378F}"/>
              </a:ext>
            </a:extLst>
          </p:cNvPr>
          <p:cNvGraphicFramePr/>
          <p:nvPr>
            <p:extLst>
              <p:ext uri="{D42A27DB-BD31-4B8C-83A1-F6EECF244321}">
                <p14:modId xmlns:p14="http://schemas.microsoft.com/office/powerpoint/2010/main" val="2563446083"/>
              </p:ext>
            </p:extLst>
          </p:nvPr>
        </p:nvGraphicFramePr>
        <p:xfrm>
          <a:off x="1808261" y="2833753"/>
          <a:ext cx="9194478" cy="33854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586586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2"/>
          <p:cNvSpPr txBox="1">
            <a:spLocks noGrp="1"/>
          </p:cNvSpPr>
          <p:nvPr>
            <p:ph type="title"/>
          </p:nvPr>
        </p:nvSpPr>
        <p:spPr>
          <a:xfrm>
            <a:off x="838200" y="1476295"/>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err="1">
                <a:latin typeface="NeoSansArabic" panose="020B0504030504040204" pitchFamily="34" charset="-78"/>
                <a:cs typeface="NeoSansArabic" panose="020B0504030504040204" pitchFamily="34" charset="-78"/>
              </a:rPr>
              <a:t>للإستفسارات</a:t>
            </a:r>
            <a:endParaRPr dirty="0">
              <a:latin typeface="NeoSansArabic" panose="020B0504030504040204" pitchFamily="34" charset="-78"/>
              <a:cs typeface="NeoSansArabic" panose="020B0504030504040204" pitchFamily="34" charset="-7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BABE7BD-A1AF-B853-FCAD-EBEA70E48105}"/>
              </a:ext>
            </a:extLst>
          </p:cNvPr>
          <p:cNvSpPr>
            <a:spLocks noGrp="1"/>
          </p:cNvSpPr>
          <p:nvPr>
            <p:ph type="ctrTitle"/>
          </p:nvPr>
        </p:nvSpPr>
        <p:spPr/>
        <p:txBody>
          <a:bodyPr/>
          <a:lstStyle/>
          <a:p>
            <a:endParaRPr lang="ar-SA"/>
          </a:p>
        </p:txBody>
      </p:sp>
      <p:sp>
        <p:nvSpPr>
          <p:cNvPr id="3" name="عنوان فرعي 2">
            <a:extLst>
              <a:ext uri="{FF2B5EF4-FFF2-40B4-BE49-F238E27FC236}">
                <a16:creationId xmlns:a16="http://schemas.microsoft.com/office/drawing/2014/main" id="{198F34D4-5BFC-8AE7-A86A-7ACADC29E63F}"/>
              </a:ext>
            </a:extLst>
          </p:cNvPr>
          <p:cNvSpPr>
            <a:spLocks noGrp="1"/>
          </p:cNvSpPr>
          <p:nvPr>
            <p:ph type="subTitle" idx="1"/>
          </p:nvPr>
        </p:nvSpPr>
        <p:spPr/>
        <p:txBody>
          <a:bodyPr/>
          <a:lstStyle/>
          <a:p>
            <a:endParaRPr lang="ar-SA"/>
          </a:p>
        </p:txBody>
      </p:sp>
    </p:spTree>
    <p:extLst>
      <p:ext uri="{BB962C8B-B14F-4D97-AF65-F5344CB8AC3E}">
        <p14:creationId xmlns:p14="http://schemas.microsoft.com/office/powerpoint/2010/main" val="2451009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مفهوم علم النفس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9286099" y="1175548"/>
            <a:ext cx="1005431" cy="818364"/>
          </a:xfrm>
          <a:prstGeom prst="rect">
            <a:avLst/>
          </a:prstGeom>
          <a:noFill/>
          <a:ln>
            <a:noFill/>
          </a:ln>
        </p:spPr>
      </p:pic>
      <p:sp>
        <p:nvSpPr>
          <p:cNvPr id="6" name="Google Shape;222;p6">
            <a:extLst>
              <a:ext uri="{FF2B5EF4-FFF2-40B4-BE49-F238E27FC236}">
                <a16:creationId xmlns:a16="http://schemas.microsoft.com/office/drawing/2014/main" id="{B851286C-F495-4F52-9719-B522A70D6915}"/>
              </a:ext>
            </a:extLst>
          </p:cNvPr>
          <p:cNvSpPr txBox="1"/>
          <p:nvPr/>
        </p:nvSpPr>
        <p:spPr>
          <a:xfrm>
            <a:off x="-214604" y="2510336"/>
            <a:ext cx="11776477" cy="1384954"/>
          </a:xfrm>
          <a:prstGeom prst="rect">
            <a:avLst/>
          </a:prstGeom>
          <a:noFill/>
          <a:ln>
            <a:noFill/>
          </a:ln>
        </p:spPr>
        <p:txBody>
          <a:bodyPr spcFirstLastPara="1" wrap="square" lIns="91425" tIns="45700" rIns="91425" bIns="45700" anchor="t" anchorCtr="0">
            <a:spAutoFit/>
          </a:bodyPr>
          <a:lstStyle/>
          <a:p>
            <a:pPr marR="0" lvl="0" algn="just" rtl="1">
              <a:spcBef>
                <a:spcPts val="0"/>
              </a:spcBef>
              <a:spcAft>
                <a:spcPts val="0"/>
              </a:spcAft>
              <a:buClr>
                <a:schemeClr val="dk1"/>
              </a:buClr>
              <a:buSzPts val="2000"/>
            </a:pPr>
            <a:r>
              <a:rPr lang="ar-SA" sz="1600" b="1" u="sng" dirty="0">
                <a:solidFill>
                  <a:srgbClr val="FF0000"/>
                </a:solidFill>
                <a:latin typeface="NeoSansArabic" panose="020B0504030504040204" pitchFamily="34" charset="-78"/>
                <a:cs typeface="NeoSansArabic" panose="020B0504030504040204" pitchFamily="34" charset="-78"/>
              </a:rPr>
              <a:t>علم النفس </a:t>
            </a:r>
            <a:r>
              <a:rPr lang="ar-SA" sz="1600" b="1" dirty="0">
                <a:solidFill>
                  <a:schemeClr val="dk1"/>
                </a:solidFill>
                <a:latin typeface="NeoSansArabic" panose="020B0504030504040204" pitchFamily="34" charset="-78"/>
                <a:cs typeface="NeoSansArabic" panose="020B0504030504040204" pitchFamily="34" charset="-78"/>
              </a:rPr>
              <a:t>هو علم يدرس سلوك الكائن الحي </a:t>
            </a:r>
          </a:p>
          <a:p>
            <a:pPr marR="0" lvl="0" algn="just" rtl="1">
              <a:spcBef>
                <a:spcPts val="0"/>
              </a:spcBef>
              <a:spcAft>
                <a:spcPts val="0"/>
              </a:spcAft>
              <a:buClr>
                <a:schemeClr val="dk1"/>
              </a:buClr>
              <a:buSzPts val="2000"/>
            </a:pPr>
            <a:r>
              <a:rPr lang="ar-SA" sz="1600" b="1" u="sng" dirty="0">
                <a:solidFill>
                  <a:srgbClr val="FF0000"/>
                </a:solidFill>
                <a:latin typeface="NeoSansArabic" panose="020B0504030504040204" pitchFamily="34" charset="-78"/>
                <a:cs typeface="NeoSansArabic" panose="020B0504030504040204" pitchFamily="34" charset="-78"/>
              </a:rPr>
              <a:t>النمو</a:t>
            </a:r>
            <a:r>
              <a:rPr lang="ar-SA" sz="1600" b="1" dirty="0">
                <a:solidFill>
                  <a:schemeClr val="dk1"/>
                </a:solidFill>
                <a:latin typeface="NeoSansArabic" panose="020B0504030504040204" pitchFamily="34" charset="-78"/>
                <a:cs typeface="NeoSansArabic" panose="020B0504030504040204" pitchFamily="34" charset="-78"/>
              </a:rPr>
              <a:t> هو سلسلة متتابعة من التغييرات </a:t>
            </a:r>
          </a:p>
          <a:p>
            <a:pPr marR="0" lvl="0" algn="just" rtl="1">
              <a:spcBef>
                <a:spcPts val="0"/>
              </a:spcBef>
              <a:spcAft>
                <a:spcPts val="0"/>
              </a:spcAft>
              <a:buClr>
                <a:schemeClr val="dk1"/>
              </a:buClr>
              <a:buSzPts val="2000"/>
            </a:pPr>
            <a:endParaRPr lang="ar-SA" sz="1600" b="1" dirty="0">
              <a:solidFill>
                <a:schemeClr val="dk1"/>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endParaRPr>
          </a:p>
          <a:p>
            <a:pPr marR="0" lvl="0" algn="just" rtl="1">
              <a:spcBef>
                <a:spcPts val="0"/>
              </a:spcBef>
              <a:spcAft>
                <a:spcPts val="0"/>
              </a:spcAft>
              <a:buClr>
                <a:schemeClr val="dk1"/>
              </a:buClr>
              <a:buSzPts val="2000"/>
            </a:pPr>
            <a:r>
              <a:rPr lang="ar-SA" sz="1600" b="1"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علم النفس + النمو = </a:t>
            </a:r>
            <a:r>
              <a:rPr lang="ar-SA" sz="1600" b="1" dirty="0">
                <a:solidFill>
                  <a:schemeClr val="dk1"/>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فرع من فروع علم النفس يهتم بدراسة الظواهر النفسية المصاحبة لنمو الفرد منذ ولادته وخلال جميع مراحل نموه.</a:t>
            </a:r>
          </a:p>
          <a:p>
            <a:pPr marR="0" lvl="0" algn="just" rtl="1">
              <a:spcBef>
                <a:spcPts val="0"/>
              </a:spcBef>
              <a:spcAft>
                <a:spcPts val="0"/>
              </a:spcAft>
              <a:buClr>
                <a:schemeClr val="dk1"/>
              </a:buClr>
              <a:buSzPts val="2000"/>
            </a:pPr>
            <a:endParaRPr lang="ar-SA" sz="2000" dirty="0">
              <a:solidFill>
                <a:schemeClr val="dk1"/>
              </a:solidFill>
            </a:endParaRPr>
          </a:p>
        </p:txBody>
      </p:sp>
      <p:pic>
        <p:nvPicPr>
          <p:cNvPr id="1026" name="Picture 2" descr="تعريف علم نفس النمو - موضوع">
            <a:extLst>
              <a:ext uri="{FF2B5EF4-FFF2-40B4-BE49-F238E27FC236}">
                <a16:creationId xmlns:a16="http://schemas.microsoft.com/office/drawing/2014/main" id="{E0660571-F121-6581-DB0C-60CCA76BE3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1328" y="4407646"/>
            <a:ext cx="3105150" cy="14763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6">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7">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8">
            <a:alphaModFix/>
          </a:blip>
          <a:srcRect/>
          <a:stretch/>
        </p:blipFill>
        <p:spPr>
          <a:xfrm rot="-1056612">
            <a:off x="10785914" y="5454053"/>
            <a:ext cx="881128" cy="859934"/>
          </a:xfrm>
          <a:prstGeom prst="rect">
            <a:avLst/>
          </a:prstGeom>
          <a:noFill/>
          <a:ln>
            <a:noFill/>
          </a:ln>
        </p:spPr>
      </p:pic>
    </p:spTree>
    <p:extLst>
      <p:ext uri="{BB962C8B-B14F-4D97-AF65-F5344CB8AC3E}">
        <p14:creationId xmlns:p14="http://schemas.microsoft.com/office/powerpoint/2010/main" val="4225274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مفهوم علم النفس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9286099" y="1175548"/>
            <a:ext cx="1005431" cy="818364"/>
          </a:xfrm>
          <a:prstGeom prst="rect">
            <a:avLst/>
          </a:prstGeom>
          <a:noFill/>
          <a:ln>
            <a:noFill/>
          </a:ln>
        </p:spPr>
      </p:pic>
      <p:sp>
        <p:nvSpPr>
          <p:cNvPr id="6" name="Google Shape;222;p6">
            <a:extLst>
              <a:ext uri="{FF2B5EF4-FFF2-40B4-BE49-F238E27FC236}">
                <a16:creationId xmlns:a16="http://schemas.microsoft.com/office/drawing/2014/main" id="{B851286C-F495-4F52-9719-B522A70D6915}"/>
              </a:ext>
            </a:extLst>
          </p:cNvPr>
          <p:cNvSpPr txBox="1"/>
          <p:nvPr/>
        </p:nvSpPr>
        <p:spPr>
          <a:xfrm>
            <a:off x="379072" y="2204505"/>
            <a:ext cx="11201463" cy="1508065"/>
          </a:xfrm>
          <a:prstGeom prst="rect">
            <a:avLst/>
          </a:prstGeom>
          <a:noFill/>
          <a:ln>
            <a:noFill/>
          </a:ln>
        </p:spPr>
        <p:txBody>
          <a:bodyPr spcFirstLastPara="1" wrap="square" lIns="91425" tIns="45700" rIns="91425" bIns="45700" anchor="t" anchorCtr="0">
            <a:spAutoFit/>
          </a:bodyPr>
          <a:lstStyle/>
          <a:p>
            <a:pPr marR="0" lvl="0" algn="just" rtl="1">
              <a:spcBef>
                <a:spcPts val="0"/>
              </a:spcBef>
              <a:spcAft>
                <a:spcPts val="0"/>
              </a:spcAft>
              <a:buClr>
                <a:schemeClr val="dk1"/>
              </a:buClr>
              <a:buSzPts val="2000"/>
            </a:pPr>
            <a:r>
              <a:rPr lang="ar-SA" sz="2800" b="1" u="sng"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مظهران رئيسين للنمو : </a:t>
            </a:r>
          </a:p>
          <a:p>
            <a:pPr marR="0" lvl="0" algn="just" rtl="1">
              <a:spcBef>
                <a:spcPts val="0"/>
              </a:spcBef>
              <a:spcAft>
                <a:spcPts val="0"/>
              </a:spcAft>
              <a:buClr>
                <a:schemeClr val="dk1"/>
              </a:buClr>
              <a:buSzPts val="2000"/>
            </a:pPr>
            <a:endParaRPr lang="ar-SA" sz="2800" b="1" u="sng"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endParaRPr>
          </a:p>
          <a:p>
            <a:pPr marR="0" lvl="0" algn="just" rtl="1">
              <a:spcBef>
                <a:spcPts val="0"/>
              </a:spcBef>
              <a:spcAft>
                <a:spcPts val="0"/>
              </a:spcAft>
              <a:buClr>
                <a:schemeClr val="dk1"/>
              </a:buClr>
              <a:buSzPts val="2000"/>
            </a:pPr>
            <a:r>
              <a:rPr lang="ar-SA" sz="1600" b="1" u="sng"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النمو التكويني :</a:t>
            </a:r>
            <a:r>
              <a:rPr lang="ar-SA" sz="1600" b="1" dirty="0">
                <a:latin typeface="NeoSansArabic" panose="020B0504030504040204" pitchFamily="34" charset="-78"/>
                <a:cs typeface="NeoSansArabic" panose="020B0504030504040204" pitchFamily="34" charset="-78"/>
              </a:rPr>
              <a:t> يقصد به نمو الفرد في الحجم والشكل والوزن.</a:t>
            </a:r>
          </a:p>
          <a:p>
            <a:pPr marR="0" lvl="0" algn="just" rtl="1">
              <a:spcBef>
                <a:spcPts val="0"/>
              </a:spcBef>
              <a:spcAft>
                <a:spcPts val="0"/>
              </a:spcAft>
              <a:buClr>
                <a:schemeClr val="dk1"/>
              </a:buClr>
              <a:buSzPts val="2000"/>
            </a:pPr>
            <a:r>
              <a:rPr lang="ar-SA" sz="1600" b="1" u="sng"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النمو الوظيفي : </a:t>
            </a:r>
            <a:r>
              <a:rPr lang="ar-SA" sz="1600" b="1" dirty="0">
                <a:solidFill>
                  <a:schemeClr val="dk1"/>
                </a:solidFill>
                <a:latin typeface="NeoSansArabic" panose="020B0504030504040204" pitchFamily="34" charset="-78"/>
                <a:cs typeface="NeoSansArabic" panose="020B0504030504040204" pitchFamily="34" charset="-78"/>
              </a:rPr>
              <a:t>يقصد به نمو الوظائف الجسمية والعقلية والانفعالية والاجتماعية</a:t>
            </a:r>
            <a:r>
              <a:rPr lang="ar-SA" sz="2000" dirty="0">
                <a:solidFill>
                  <a:schemeClr val="dk1"/>
                </a:solidFill>
                <a:latin typeface="NeoSansArabic" panose="020B0504030504040204" pitchFamily="34" charset="-78"/>
                <a:cs typeface="NeoSansArabic" panose="020B0504030504040204" pitchFamily="34" charset="-78"/>
              </a:rPr>
              <a:t>.</a:t>
            </a:r>
          </a:p>
        </p:txBody>
      </p:sp>
      <p:pic>
        <p:nvPicPr>
          <p:cNvPr id="1026" name="Picture 2" descr="تعريف علم نفس النمو - موضوع">
            <a:extLst>
              <a:ext uri="{FF2B5EF4-FFF2-40B4-BE49-F238E27FC236}">
                <a16:creationId xmlns:a16="http://schemas.microsoft.com/office/drawing/2014/main" id="{E0660571-F121-6581-DB0C-60CCA76BE3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1328" y="4407646"/>
            <a:ext cx="3105150" cy="14763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6">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7">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8">
            <a:alphaModFix/>
          </a:blip>
          <a:srcRect/>
          <a:stretch/>
        </p:blipFill>
        <p:spPr>
          <a:xfrm rot="-1056612">
            <a:off x="10785914" y="5454053"/>
            <a:ext cx="881128" cy="859934"/>
          </a:xfrm>
          <a:prstGeom prst="rect">
            <a:avLst/>
          </a:prstGeom>
          <a:noFill/>
          <a:ln>
            <a:noFill/>
          </a:ln>
        </p:spPr>
      </p:pic>
    </p:spTree>
    <p:extLst>
      <p:ext uri="{BB962C8B-B14F-4D97-AF65-F5344CB8AC3E}">
        <p14:creationId xmlns:p14="http://schemas.microsoft.com/office/powerpoint/2010/main" val="982296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مفهوم علم النفس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9286099" y="1175548"/>
            <a:ext cx="1005431" cy="818364"/>
          </a:xfrm>
          <a:prstGeom prst="rect">
            <a:avLst/>
          </a:prstGeom>
          <a:noFill/>
          <a:ln>
            <a:noFill/>
          </a:ln>
        </p:spPr>
      </p:pic>
      <p:sp>
        <p:nvSpPr>
          <p:cNvPr id="6" name="Google Shape;222;p6">
            <a:extLst>
              <a:ext uri="{FF2B5EF4-FFF2-40B4-BE49-F238E27FC236}">
                <a16:creationId xmlns:a16="http://schemas.microsoft.com/office/drawing/2014/main" id="{B851286C-F495-4F52-9719-B522A70D6915}"/>
              </a:ext>
            </a:extLst>
          </p:cNvPr>
          <p:cNvSpPr txBox="1"/>
          <p:nvPr/>
        </p:nvSpPr>
        <p:spPr>
          <a:xfrm>
            <a:off x="379072" y="1671633"/>
            <a:ext cx="11201463" cy="1692731"/>
          </a:xfrm>
          <a:prstGeom prst="rect">
            <a:avLst/>
          </a:prstGeom>
          <a:noFill/>
          <a:ln>
            <a:noFill/>
          </a:ln>
        </p:spPr>
        <p:txBody>
          <a:bodyPr spcFirstLastPara="1" wrap="square" lIns="91425" tIns="45700" rIns="91425" bIns="45700" anchor="t" anchorCtr="0">
            <a:spAutoFit/>
          </a:bodyPr>
          <a:lstStyle/>
          <a:p>
            <a:pPr marR="0" lvl="0" algn="just" rtl="1">
              <a:spcBef>
                <a:spcPts val="0"/>
              </a:spcBef>
              <a:spcAft>
                <a:spcPts val="0"/>
              </a:spcAft>
              <a:buClr>
                <a:schemeClr val="dk1"/>
              </a:buClr>
              <a:buSzPts val="2000"/>
            </a:pPr>
            <a:r>
              <a:rPr lang="ar-SA" sz="2800" b="1" u="sng"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 </a:t>
            </a:r>
          </a:p>
          <a:p>
            <a:pPr marR="0" lvl="0" algn="just" rtl="1">
              <a:spcBef>
                <a:spcPts val="0"/>
              </a:spcBef>
              <a:spcAft>
                <a:spcPts val="0"/>
              </a:spcAft>
              <a:buClr>
                <a:schemeClr val="dk1"/>
              </a:buClr>
              <a:buSzPts val="2000"/>
            </a:pPr>
            <a:endParaRPr lang="ar-SA" sz="2800" b="1" u="sng"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endParaRPr>
          </a:p>
          <a:p>
            <a:pPr marR="0" lvl="0" algn="just" rtl="1">
              <a:spcBef>
                <a:spcPts val="0"/>
              </a:spcBef>
              <a:spcAft>
                <a:spcPts val="0"/>
              </a:spcAft>
              <a:buClr>
                <a:schemeClr val="dk1"/>
              </a:buClr>
              <a:buSzPts val="2000"/>
            </a:pPr>
            <a:r>
              <a:rPr lang="ar-SA" sz="1600" dirty="0">
                <a:solidFill>
                  <a:schemeClr val="dk1"/>
                </a:solidFill>
                <a:latin typeface="NeoSansArabic" panose="020B0504030504040204" pitchFamily="34" charset="-78"/>
                <a:cs typeface="NeoSansArabic" panose="020B0504030504040204" pitchFamily="34" charset="-78"/>
              </a:rPr>
              <a:t>يهتم بدراسة الثبات والتغير في السلوك عبر دورة الحياة من المهد إلى اللحد </a:t>
            </a:r>
          </a:p>
          <a:p>
            <a:pPr marR="0" lvl="0" algn="just" rtl="1">
              <a:spcBef>
                <a:spcPts val="0"/>
              </a:spcBef>
              <a:spcAft>
                <a:spcPts val="0"/>
              </a:spcAft>
              <a:buClr>
                <a:schemeClr val="dk1"/>
              </a:buClr>
              <a:buSzPts val="2000"/>
            </a:pPr>
            <a:r>
              <a:rPr lang="ar-SA" sz="1600" b="1" u="sng" dirty="0">
                <a:solidFill>
                  <a:srgbClr val="FF0000"/>
                </a:solidFill>
                <a:latin typeface="NeoSansArabic" panose="020B0504030504040204" pitchFamily="34" charset="-78"/>
                <a:cs typeface="NeoSansArabic" panose="020B0504030504040204" pitchFamily="34" charset="-78"/>
              </a:rPr>
              <a:t>التغيرات الكمية </a:t>
            </a:r>
            <a:r>
              <a:rPr lang="ar-SA" sz="1600" dirty="0">
                <a:solidFill>
                  <a:schemeClr val="dk1"/>
                </a:solidFill>
                <a:latin typeface="NeoSansArabic" panose="020B0504030504040204" pitchFamily="34" charset="-78"/>
                <a:cs typeface="NeoSansArabic" panose="020B0504030504040204" pitchFamily="34" charset="-78"/>
              </a:rPr>
              <a:t>: تغيرات في المقدار والتردد أو الدرجة. </a:t>
            </a:r>
          </a:p>
          <a:p>
            <a:pPr marR="0" lvl="0" algn="just" rtl="1">
              <a:spcBef>
                <a:spcPts val="0"/>
              </a:spcBef>
              <a:spcAft>
                <a:spcPts val="0"/>
              </a:spcAft>
              <a:buClr>
                <a:schemeClr val="dk1"/>
              </a:buClr>
              <a:buSzPts val="2000"/>
            </a:pPr>
            <a:r>
              <a:rPr lang="ar-SA" sz="1600" b="1" u="sng" dirty="0">
                <a:solidFill>
                  <a:srgbClr val="FF0000"/>
                </a:solidFill>
                <a:latin typeface="NeoSansArabic" panose="020B0504030504040204" pitchFamily="34" charset="-78"/>
                <a:cs typeface="NeoSansArabic" panose="020B0504030504040204" pitchFamily="34" charset="-78"/>
              </a:rPr>
              <a:t>التغيرات النوعية </a:t>
            </a:r>
            <a:r>
              <a:rPr lang="ar-SA" sz="1600" dirty="0">
                <a:solidFill>
                  <a:schemeClr val="dk1"/>
                </a:solidFill>
                <a:latin typeface="NeoSansArabic" panose="020B0504030504040204" pitchFamily="34" charset="-78"/>
                <a:cs typeface="NeoSansArabic" panose="020B0504030504040204" pitchFamily="34" charset="-78"/>
              </a:rPr>
              <a:t>: تغيرات في العمليات والوظيفة أو البناء والتنظيم.</a:t>
            </a:r>
          </a:p>
        </p:txBody>
      </p:sp>
      <p:pic>
        <p:nvPicPr>
          <p:cNvPr id="1026" name="Picture 2" descr="تعريف علم نفس النمو - موضوع">
            <a:extLst>
              <a:ext uri="{FF2B5EF4-FFF2-40B4-BE49-F238E27FC236}">
                <a16:creationId xmlns:a16="http://schemas.microsoft.com/office/drawing/2014/main" id="{E0660571-F121-6581-DB0C-60CCA76BE3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1328" y="4407646"/>
            <a:ext cx="3105150" cy="14763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6">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7">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8">
            <a:alphaModFix/>
          </a:blip>
          <a:srcRect/>
          <a:stretch/>
        </p:blipFill>
        <p:spPr>
          <a:xfrm rot="-1056612">
            <a:off x="10785914" y="5454053"/>
            <a:ext cx="881128" cy="859934"/>
          </a:xfrm>
          <a:prstGeom prst="rect">
            <a:avLst/>
          </a:prstGeom>
          <a:noFill/>
          <a:ln>
            <a:noFill/>
          </a:ln>
        </p:spPr>
      </p:pic>
    </p:spTree>
    <p:extLst>
      <p:ext uri="{BB962C8B-B14F-4D97-AF65-F5344CB8AC3E}">
        <p14:creationId xmlns:p14="http://schemas.microsoft.com/office/powerpoint/2010/main" val="734064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مفهوم علم النفس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9286099" y="1175548"/>
            <a:ext cx="1005431" cy="818364"/>
          </a:xfrm>
          <a:prstGeom prst="rect">
            <a:avLst/>
          </a:prstGeom>
          <a:noFill/>
          <a:ln>
            <a:noFill/>
          </a:ln>
        </p:spPr>
      </p:pic>
      <p:sp>
        <p:nvSpPr>
          <p:cNvPr id="6" name="Google Shape;222;p6">
            <a:extLst>
              <a:ext uri="{FF2B5EF4-FFF2-40B4-BE49-F238E27FC236}">
                <a16:creationId xmlns:a16="http://schemas.microsoft.com/office/drawing/2014/main" id="{B851286C-F495-4F52-9719-B522A70D6915}"/>
              </a:ext>
            </a:extLst>
          </p:cNvPr>
          <p:cNvSpPr txBox="1"/>
          <p:nvPr/>
        </p:nvSpPr>
        <p:spPr>
          <a:xfrm>
            <a:off x="310397" y="2551744"/>
            <a:ext cx="11571205" cy="584735"/>
          </a:xfrm>
          <a:prstGeom prst="rect">
            <a:avLst/>
          </a:prstGeom>
          <a:noFill/>
          <a:ln>
            <a:noFill/>
          </a:ln>
        </p:spPr>
        <p:txBody>
          <a:bodyPr spcFirstLastPara="1" wrap="square" lIns="91425" tIns="45700" rIns="91425" bIns="45700" anchor="t" anchorCtr="0">
            <a:spAutoFit/>
          </a:bodyPr>
          <a:lstStyle/>
          <a:p>
            <a:pPr marR="0" lvl="0" algn="just" rtl="1">
              <a:spcBef>
                <a:spcPts val="0"/>
              </a:spcBef>
              <a:spcAft>
                <a:spcPts val="0"/>
              </a:spcAft>
              <a:buClr>
                <a:schemeClr val="dk1"/>
              </a:buClr>
              <a:buSzPts val="2000"/>
            </a:pP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 فرع من فروع علم النفس يبحث في خصائص ومعايير نمو الأفراد من النواحي الجسمية والعقلية والانفعالية والاجتماعية، ويمكن القول بأنه تطبيق الأسس والنظريات النفسية في مجال دراسة النمو الإنساني.</a:t>
            </a:r>
          </a:p>
        </p:txBody>
      </p:sp>
      <p:pic>
        <p:nvPicPr>
          <p:cNvPr id="1026" name="Picture 2" descr="تعريف علم نفس النمو - موضوع">
            <a:extLst>
              <a:ext uri="{FF2B5EF4-FFF2-40B4-BE49-F238E27FC236}">
                <a16:creationId xmlns:a16="http://schemas.microsoft.com/office/drawing/2014/main" id="{E0660571-F121-6581-DB0C-60CCA76BE3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1328" y="4407646"/>
            <a:ext cx="3105150" cy="14763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6">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7">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8">
            <a:alphaModFix/>
          </a:blip>
          <a:srcRect/>
          <a:stretch/>
        </p:blipFill>
        <p:spPr>
          <a:xfrm rot="-1056612">
            <a:off x="10785914" y="5454053"/>
            <a:ext cx="881128" cy="859934"/>
          </a:xfrm>
          <a:prstGeom prst="rect">
            <a:avLst/>
          </a:prstGeom>
          <a:noFill/>
          <a:ln>
            <a:noFill/>
          </a:ln>
        </p:spPr>
      </p:pic>
    </p:spTree>
    <p:extLst>
      <p:ext uri="{BB962C8B-B14F-4D97-AF65-F5344CB8AC3E}">
        <p14:creationId xmlns:p14="http://schemas.microsoft.com/office/powerpoint/2010/main" val="1435547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6" descr="Shape&#10;&#10;Description automatically generated"/>
          <p:cNvPicPr preferRelativeResize="0"/>
          <p:nvPr/>
        </p:nvPicPr>
        <p:blipFill rotWithShape="1">
          <a:blip r:embed="rId3">
            <a:alphaModFix/>
          </a:blip>
          <a:srcRect r="14763"/>
          <a:stretch/>
        </p:blipFill>
        <p:spPr>
          <a:xfrm>
            <a:off x="4062080" y="1258159"/>
            <a:ext cx="3813196" cy="326572"/>
          </a:xfrm>
          <a:prstGeom prst="rect">
            <a:avLst/>
          </a:prstGeom>
          <a:noFill/>
          <a:ln>
            <a:noFill/>
          </a:ln>
        </p:spPr>
      </p:pic>
      <p:sp>
        <p:nvSpPr>
          <p:cNvPr id="221" name="Google Shape;221;p6"/>
          <p:cNvSpPr txBox="1">
            <a:spLocks noGrp="1"/>
          </p:cNvSpPr>
          <p:nvPr>
            <p:ph type="title"/>
          </p:nvPr>
        </p:nvSpPr>
        <p:spPr>
          <a:xfrm>
            <a:off x="710878" y="758664"/>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dk1"/>
              </a:buClr>
              <a:buSzPts val="4400"/>
              <a:buFont typeface="Arial"/>
              <a:buNone/>
            </a:pPr>
            <a:r>
              <a:rPr lang="ar-SA" dirty="0">
                <a:latin typeface="Neo Sans W23 Bold" panose="020B0804030504040204" pitchFamily="34" charset="-78"/>
                <a:cs typeface="Neo Sans W23 Bold" panose="020B0804030504040204" pitchFamily="34" charset="-78"/>
              </a:rPr>
              <a:t>موضوع علم النفس النمو</a:t>
            </a:r>
            <a:endParaRPr dirty="0">
              <a:latin typeface="Neo Sans W23 Bold" panose="020B0804030504040204" pitchFamily="34" charset="-78"/>
              <a:cs typeface="Neo Sans W23 Bold" panose="020B0804030504040204" pitchFamily="34" charset="-78"/>
            </a:endParaRPr>
          </a:p>
        </p:txBody>
      </p:sp>
      <p:pic>
        <p:nvPicPr>
          <p:cNvPr id="223" name="Google Shape;223;p6"/>
          <p:cNvPicPr preferRelativeResize="0"/>
          <p:nvPr/>
        </p:nvPicPr>
        <p:blipFill rotWithShape="1">
          <a:blip r:embed="rId4">
            <a:alphaModFix/>
          </a:blip>
          <a:srcRect/>
          <a:stretch/>
        </p:blipFill>
        <p:spPr>
          <a:xfrm rot="1053362">
            <a:off x="9286099" y="1175548"/>
            <a:ext cx="1005431" cy="818364"/>
          </a:xfrm>
          <a:prstGeom prst="rect">
            <a:avLst/>
          </a:prstGeom>
          <a:noFill/>
          <a:ln>
            <a:noFill/>
          </a:ln>
        </p:spPr>
      </p:pic>
      <p:sp>
        <p:nvSpPr>
          <p:cNvPr id="6" name="Google Shape;222;p6">
            <a:extLst>
              <a:ext uri="{FF2B5EF4-FFF2-40B4-BE49-F238E27FC236}">
                <a16:creationId xmlns:a16="http://schemas.microsoft.com/office/drawing/2014/main" id="{B851286C-F495-4F52-9719-B522A70D6915}"/>
              </a:ext>
            </a:extLst>
          </p:cNvPr>
          <p:cNvSpPr txBox="1"/>
          <p:nvPr/>
        </p:nvSpPr>
        <p:spPr>
          <a:xfrm>
            <a:off x="-193456" y="2661201"/>
            <a:ext cx="11571205" cy="584735"/>
          </a:xfrm>
          <a:prstGeom prst="rect">
            <a:avLst/>
          </a:prstGeom>
          <a:noFill/>
          <a:ln>
            <a:noFill/>
          </a:ln>
        </p:spPr>
        <p:txBody>
          <a:bodyPr spcFirstLastPara="1" wrap="square" lIns="91425" tIns="45700" rIns="91425" bIns="45700" anchor="t" anchorCtr="0">
            <a:spAutoFit/>
          </a:bodyPr>
          <a:lstStyle/>
          <a:p>
            <a:pPr marR="0" lvl="0" algn="just" rtl="1">
              <a:spcBef>
                <a:spcPts val="0"/>
              </a:spcBef>
              <a:spcAft>
                <a:spcPts val="0"/>
              </a:spcAft>
              <a:buClr>
                <a:schemeClr val="dk1"/>
              </a:buClr>
              <a:buSzPts val="2000"/>
            </a:pP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 </a:t>
            </a:r>
            <a:r>
              <a:rPr lang="ar-SA" sz="1600" b="1" u="sng"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دراسة السلوك</a:t>
            </a:r>
          </a:p>
          <a:p>
            <a:pPr marR="0" lvl="0" algn="just" rtl="1">
              <a:spcBef>
                <a:spcPts val="0"/>
              </a:spcBef>
              <a:spcAft>
                <a:spcPts val="0"/>
              </a:spcAft>
              <a:buClr>
                <a:schemeClr val="dk1"/>
              </a:buClr>
              <a:buSzPts val="2000"/>
            </a:pPr>
            <a:r>
              <a:rPr lang="ar-SA" sz="1600" b="1" u="sng" dirty="0">
                <a:solidFill>
                  <a:srgbClr val="FF0000"/>
                </a:solidFill>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 </a:t>
            </a:r>
            <a:r>
              <a:rPr lang="ar-SA" sz="1600" b="1" dirty="0">
                <a:effectLst>
                  <a:outerShdw blurRad="38100" dist="38100" dir="2700000" algn="tl">
                    <a:srgbClr val="000000">
                      <a:alpha val="43137"/>
                    </a:srgbClr>
                  </a:outerShdw>
                </a:effectLst>
                <a:latin typeface="NeoSansArabic" panose="020B0504030504040204" pitchFamily="34" charset="-78"/>
                <a:cs typeface="NeoSansArabic" panose="020B0504030504040204" pitchFamily="34" charset="-78"/>
              </a:rPr>
              <a:t>( سلوك الأطفال والمراهقين والراشدين والشيوخ ) ونموهم النفسي من بداية وجودهم أي من لحظة الإخصاب وحتى الممات.</a:t>
            </a:r>
          </a:p>
        </p:txBody>
      </p:sp>
      <p:pic>
        <p:nvPicPr>
          <p:cNvPr id="1026" name="Picture 2" descr="تعريف علم نفس النمو - موضوع">
            <a:extLst>
              <a:ext uri="{FF2B5EF4-FFF2-40B4-BE49-F238E27FC236}">
                <a16:creationId xmlns:a16="http://schemas.microsoft.com/office/drawing/2014/main" id="{E0660571-F121-6581-DB0C-60CCA76BE3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1328" y="4407646"/>
            <a:ext cx="3105150" cy="14763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Google Shape;366;p16">
            <a:extLst>
              <a:ext uri="{FF2B5EF4-FFF2-40B4-BE49-F238E27FC236}">
                <a16:creationId xmlns:a16="http://schemas.microsoft.com/office/drawing/2014/main" id="{45B01B8B-15EA-44BF-2E46-5F1E94C620F3}"/>
              </a:ext>
            </a:extLst>
          </p:cNvPr>
          <p:cNvPicPr preferRelativeResize="0"/>
          <p:nvPr/>
        </p:nvPicPr>
        <p:blipFill rotWithShape="1">
          <a:blip r:embed="rId6">
            <a:alphaModFix/>
          </a:blip>
          <a:srcRect/>
          <a:stretch/>
        </p:blipFill>
        <p:spPr>
          <a:xfrm>
            <a:off x="379072" y="5524687"/>
            <a:ext cx="586450" cy="586450"/>
          </a:xfrm>
          <a:prstGeom prst="rect">
            <a:avLst/>
          </a:prstGeom>
          <a:noFill/>
          <a:ln>
            <a:noFill/>
          </a:ln>
        </p:spPr>
      </p:pic>
      <p:pic>
        <p:nvPicPr>
          <p:cNvPr id="9" name="Google Shape;382;p16">
            <a:extLst>
              <a:ext uri="{FF2B5EF4-FFF2-40B4-BE49-F238E27FC236}">
                <a16:creationId xmlns:a16="http://schemas.microsoft.com/office/drawing/2014/main" id="{E425DDE4-723A-F691-A814-0050BCE3D09E}"/>
              </a:ext>
            </a:extLst>
          </p:cNvPr>
          <p:cNvPicPr preferRelativeResize="0"/>
          <p:nvPr/>
        </p:nvPicPr>
        <p:blipFill rotWithShape="1">
          <a:blip r:embed="rId7">
            <a:alphaModFix/>
          </a:blip>
          <a:srcRect/>
          <a:stretch/>
        </p:blipFill>
        <p:spPr>
          <a:xfrm>
            <a:off x="1156900" y="5481422"/>
            <a:ext cx="672980" cy="672980"/>
          </a:xfrm>
          <a:prstGeom prst="rect">
            <a:avLst/>
          </a:prstGeom>
          <a:noFill/>
          <a:ln>
            <a:noFill/>
          </a:ln>
        </p:spPr>
      </p:pic>
      <p:pic>
        <p:nvPicPr>
          <p:cNvPr id="10" name="Google Shape;161;p2">
            <a:extLst>
              <a:ext uri="{FF2B5EF4-FFF2-40B4-BE49-F238E27FC236}">
                <a16:creationId xmlns:a16="http://schemas.microsoft.com/office/drawing/2014/main" id="{E47F4A94-C57B-DBA8-1A4F-ECBF79CB70BC}"/>
              </a:ext>
            </a:extLst>
          </p:cNvPr>
          <p:cNvPicPr preferRelativeResize="0"/>
          <p:nvPr/>
        </p:nvPicPr>
        <p:blipFill rotWithShape="1">
          <a:blip r:embed="rId8">
            <a:alphaModFix/>
          </a:blip>
          <a:srcRect/>
          <a:stretch/>
        </p:blipFill>
        <p:spPr>
          <a:xfrm rot="-1056612">
            <a:off x="10785914" y="5454053"/>
            <a:ext cx="881128" cy="859934"/>
          </a:xfrm>
          <a:prstGeom prst="rect">
            <a:avLst/>
          </a:prstGeom>
          <a:noFill/>
          <a:ln>
            <a:noFill/>
          </a:ln>
        </p:spPr>
      </p:pic>
    </p:spTree>
    <p:extLst>
      <p:ext uri="{BB962C8B-B14F-4D97-AF65-F5344CB8AC3E}">
        <p14:creationId xmlns:p14="http://schemas.microsoft.com/office/powerpoint/2010/main" val="392864257"/>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نسق Office">
  <a:themeElements>
    <a:clrScheme name="برافو مي">
      <a:dk1>
        <a:srgbClr val="3F4964"/>
      </a:dk1>
      <a:lt1>
        <a:srgbClr val="FFFFFF"/>
      </a:lt1>
      <a:dk2>
        <a:srgbClr val="3F4964"/>
      </a:dk2>
      <a:lt2>
        <a:srgbClr val="F1F2F2"/>
      </a:lt2>
      <a:accent1>
        <a:srgbClr val="03B0B5"/>
      </a:accent1>
      <a:accent2>
        <a:srgbClr val="DD493B"/>
      </a:accent2>
      <a:accent3>
        <a:srgbClr val="EEE6DD"/>
      </a:accent3>
      <a:accent4>
        <a:srgbClr val="FBC34A"/>
      </a:accent4>
      <a:accent5>
        <a:srgbClr val="03B0B5"/>
      </a:accent5>
      <a:accent6>
        <a:srgbClr val="6963AC"/>
      </a:accent6>
      <a:hlink>
        <a:srgbClr val="FBC34A"/>
      </a:hlink>
      <a:folHlink>
        <a:srgbClr val="6963A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2281</Words>
  <Application>Microsoft Office PowerPoint</Application>
  <PresentationFormat>شاشة عريضة</PresentationFormat>
  <Paragraphs>266</Paragraphs>
  <Slides>49</Slides>
  <Notes>48</Notes>
  <HiddenSlides>0</HiddenSlides>
  <MMClips>0</MMClips>
  <ScaleCrop>false</ScaleCrop>
  <HeadingPairs>
    <vt:vector size="6" baseType="variant">
      <vt:variant>
        <vt:lpstr>الخطوط المستخدمة</vt:lpstr>
      </vt:variant>
      <vt:variant>
        <vt:i4>6</vt:i4>
      </vt:variant>
      <vt:variant>
        <vt:lpstr>نسق</vt:lpstr>
      </vt:variant>
      <vt:variant>
        <vt:i4>2</vt:i4>
      </vt:variant>
      <vt:variant>
        <vt:lpstr>عناوين الشرائح</vt:lpstr>
      </vt:variant>
      <vt:variant>
        <vt:i4>49</vt:i4>
      </vt:variant>
    </vt:vector>
  </HeadingPairs>
  <TitlesOfParts>
    <vt:vector size="57" baseType="lpstr">
      <vt:lpstr>Arial</vt:lpstr>
      <vt:lpstr>Calibri</vt:lpstr>
      <vt:lpstr>Calibri Light</vt:lpstr>
      <vt:lpstr>Courier New</vt:lpstr>
      <vt:lpstr>Neo Sans W23 Bold</vt:lpstr>
      <vt:lpstr>NeoSansArabic</vt:lpstr>
      <vt:lpstr>نسق Office</vt:lpstr>
      <vt:lpstr>1_نسق Office</vt:lpstr>
      <vt:lpstr>علم النفس النمو 214 </vt:lpstr>
      <vt:lpstr>عرض تقديمي في PowerPoint</vt:lpstr>
      <vt:lpstr>محتويات الفصل </vt:lpstr>
      <vt:lpstr>مدخل</vt:lpstr>
      <vt:lpstr>مفهوم علم النفس النمو</vt:lpstr>
      <vt:lpstr>مفهوم علم النفس النمو</vt:lpstr>
      <vt:lpstr>مفهوم علم النفس النمو</vt:lpstr>
      <vt:lpstr>مفهوم علم النفس النمو</vt:lpstr>
      <vt:lpstr>موضوع علم النفس النمو</vt:lpstr>
      <vt:lpstr>موضوع علم النفس النمو</vt:lpstr>
      <vt:lpstr>أهمية دراسة علم النفس النمو</vt:lpstr>
      <vt:lpstr>أهمية دراسة علم النفس النمو</vt:lpstr>
      <vt:lpstr>أهمية دراسة علم النفس النمو</vt:lpstr>
      <vt:lpstr>أهمية دراسة علم النفس النمو</vt:lpstr>
      <vt:lpstr>أهمية دراسة علم النفس النمو</vt:lpstr>
      <vt:lpstr>أهمية دراسة علم النفس النمو</vt:lpstr>
      <vt:lpstr>أهمية دراسة علم النفس النمو</vt:lpstr>
      <vt:lpstr>تاريخ علم النفس وتطوره </vt:lpstr>
      <vt:lpstr>مناهج البحث في علم نفس النمو</vt:lpstr>
      <vt:lpstr>مناهج البحث في علم نفس النمو</vt:lpstr>
      <vt:lpstr>مناهج البحث في علم نفس النمو</vt:lpstr>
      <vt:lpstr>مناهج البحث في علم نفس النمو</vt:lpstr>
      <vt:lpstr>مناهج البحث في علم نفس النمو</vt:lpstr>
      <vt:lpstr>مناهج البحث في علم نفس النمو</vt:lpstr>
      <vt:lpstr>مناهج البحث في علم نفس النمو</vt:lpstr>
      <vt:lpstr>مناهج البحث في علم نفس النمو</vt:lpstr>
      <vt:lpstr>مناهج البحث في علم نفس النمو</vt:lpstr>
      <vt:lpstr>وسائل جمع المعلومات في ميدان علم النفس النمو</vt:lpstr>
      <vt:lpstr>وسائل جمع المعلومات في ميدان علم النفس النمو</vt:lpstr>
      <vt:lpstr>وسائل جمع المعلومات في ميدان علم النفس النمو</vt:lpstr>
      <vt:lpstr>وسائل جمع المعلومات في ميدان علم النفس النمو</vt:lpstr>
      <vt:lpstr>وسائل جمع المعلومات في ميدان علم النفس النمو</vt:lpstr>
      <vt:lpstr>وسائل جمع المعلومات في ميدان علم النفس النمو</vt:lpstr>
      <vt:lpstr>النظريات المفسرة لعلم النفس النمو</vt:lpstr>
      <vt:lpstr>النظريات المفسرة لعلم النفس النمو</vt:lpstr>
      <vt:lpstr>النظريات المفسرة لعلم النفس النمو</vt:lpstr>
      <vt:lpstr>النظريات المفسرة لعلم النفس النمو</vt:lpstr>
      <vt:lpstr>النظريات المفسرة لعلم النفس النمو</vt:lpstr>
      <vt:lpstr>النظريات المفسرة لعلم النفس النمو</vt:lpstr>
      <vt:lpstr>النظريات المفسرة لعلم النفس النمو</vt:lpstr>
      <vt:lpstr>النظريات المفسرة لعلم النفس النمو</vt:lpstr>
      <vt:lpstr>النظريات المفسرة لعلم النفس النمو</vt:lpstr>
      <vt:lpstr>النظريات المفسرة لعلم النفس النمو</vt:lpstr>
      <vt:lpstr>النظريات المفسرة لعلم النفس النمو</vt:lpstr>
      <vt:lpstr>النظريات المفسرة لعلم النفس النمو</vt:lpstr>
      <vt:lpstr>النظريات المفسرة لعلم النفس النمو</vt:lpstr>
      <vt:lpstr>القوانين والمبادئ العامة للنمو</vt:lpstr>
      <vt:lpstr>للإستفسارات</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علم النفس النمو 214 </dc:title>
  <dc:creator>samaher alshaikh</dc:creator>
  <cp:lastModifiedBy>samaher alshaikh</cp:lastModifiedBy>
  <cp:revision>17</cp:revision>
  <dcterms:created xsi:type="dcterms:W3CDTF">2023-03-08T17:32:33Z</dcterms:created>
  <dcterms:modified xsi:type="dcterms:W3CDTF">2023-03-11T02:27:08Z</dcterms:modified>
</cp:coreProperties>
</file>